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33"/>
  </p:notesMasterIdLst>
  <p:sldIdLst>
    <p:sldId id="256" r:id="rId2"/>
    <p:sldId id="257" r:id="rId3"/>
    <p:sldId id="274" r:id="rId4"/>
    <p:sldId id="277" r:id="rId5"/>
    <p:sldId id="275" r:id="rId6"/>
    <p:sldId id="259" r:id="rId7"/>
    <p:sldId id="263" r:id="rId8"/>
    <p:sldId id="264" r:id="rId9"/>
    <p:sldId id="258" r:id="rId10"/>
    <p:sldId id="265" r:id="rId11"/>
    <p:sldId id="284" r:id="rId12"/>
    <p:sldId id="285" r:id="rId13"/>
    <p:sldId id="286" r:id="rId14"/>
    <p:sldId id="287" r:id="rId15"/>
    <p:sldId id="292" r:id="rId16"/>
    <p:sldId id="266" r:id="rId17"/>
    <p:sldId id="267" r:id="rId18"/>
    <p:sldId id="260" r:id="rId19"/>
    <p:sldId id="293" r:id="rId20"/>
    <p:sldId id="262" r:id="rId21"/>
    <p:sldId id="272" r:id="rId22"/>
    <p:sldId id="278" r:id="rId23"/>
    <p:sldId id="279" r:id="rId24"/>
    <p:sldId id="280" r:id="rId25"/>
    <p:sldId id="281" r:id="rId26"/>
    <p:sldId id="282" r:id="rId27"/>
    <p:sldId id="288" r:id="rId28"/>
    <p:sldId id="289" r:id="rId29"/>
    <p:sldId id="290" r:id="rId30"/>
    <p:sldId id="291" r:id="rId31"/>
    <p:sldId id="283"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359BC4-193E-B149-92B6-F56C5F3F96D4}" v="16" dt="2022-09-28T16:24:08.7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580"/>
    <p:restoredTop sz="95782"/>
  </p:normalViewPr>
  <p:slideViewPr>
    <p:cSldViewPr snapToGrid="0">
      <p:cViewPr varScale="1">
        <p:scale>
          <a:sx n="115" d="100"/>
          <a:sy n="115" d="100"/>
        </p:scale>
        <p:origin x="240" y="26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ements, William" userId="cbdb0636-a496-422a-8d40-98c53d494d26" providerId="ADAL" clId="{51359BC4-193E-B149-92B6-F56C5F3F96D4}"/>
    <pc:docChg chg="custSel modSld">
      <pc:chgData name="Clements, William" userId="cbdb0636-a496-422a-8d40-98c53d494d26" providerId="ADAL" clId="{51359BC4-193E-B149-92B6-F56C5F3F96D4}" dt="2022-09-28T16:30:26.585" v="202" actId="20577"/>
      <pc:docMkLst>
        <pc:docMk/>
      </pc:docMkLst>
      <pc:sldChg chg="addSp modSp mod">
        <pc:chgData name="Clements, William" userId="cbdb0636-a496-422a-8d40-98c53d494d26" providerId="ADAL" clId="{51359BC4-193E-B149-92B6-F56C5F3F96D4}" dt="2022-09-28T16:30:26.585" v="202" actId="20577"/>
        <pc:sldMkLst>
          <pc:docMk/>
          <pc:sldMk cId="3677561634" sldId="281"/>
        </pc:sldMkLst>
        <pc:spChg chg="add mod">
          <ac:chgData name="Clements, William" userId="cbdb0636-a496-422a-8d40-98c53d494d26" providerId="ADAL" clId="{51359BC4-193E-B149-92B6-F56C5F3F96D4}" dt="2022-09-28T16:30:26.585" v="202" actId="20577"/>
          <ac:spMkLst>
            <pc:docMk/>
            <pc:sldMk cId="3677561634" sldId="281"/>
            <ac:spMk id="4" creationId="{ED6C5869-7028-7450-2DDD-BBA6C7971718}"/>
          </ac:spMkLst>
        </pc:spChg>
        <pc:picChg chg="mod">
          <ac:chgData name="Clements, William" userId="cbdb0636-a496-422a-8d40-98c53d494d26" providerId="ADAL" clId="{51359BC4-193E-B149-92B6-F56C5F3F96D4}" dt="2022-09-28T16:29:50.588" v="198" actId="1076"/>
          <ac:picMkLst>
            <pc:docMk/>
            <pc:sldMk cId="3677561634" sldId="281"/>
            <ac:picMk id="7" creationId="{7F94AA09-55C8-4B49-B856-FB1D539DE674}"/>
          </ac:picMkLst>
        </pc:picChg>
      </pc:sldChg>
      <pc:sldChg chg="modSp modAnim">
        <pc:chgData name="Clements, William" userId="cbdb0636-a496-422a-8d40-98c53d494d26" providerId="ADAL" clId="{51359BC4-193E-B149-92B6-F56C5F3F96D4}" dt="2022-09-28T16:18:10.512" v="14"/>
        <pc:sldMkLst>
          <pc:docMk/>
          <pc:sldMk cId="869224525" sldId="293"/>
        </pc:sldMkLst>
        <pc:picChg chg="mod">
          <ac:chgData name="Clements, William" userId="cbdb0636-a496-422a-8d40-98c53d494d26" providerId="ADAL" clId="{51359BC4-193E-B149-92B6-F56C5F3F96D4}" dt="2022-09-28T16:18:10.512" v="14"/>
          <ac:picMkLst>
            <pc:docMk/>
            <pc:sldMk cId="869224525" sldId="293"/>
            <ac:picMk id="4" creationId="{A6C0CDD8-1BBC-8459-2181-DD4B286AC451}"/>
          </ac:picMkLst>
        </pc:picChg>
      </pc:sldChg>
    </pc:docChg>
  </pc:docChgLst>
  <pc:docChgLst>
    <pc:chgData name="Clements, William" userId="cbdb0636-a496-422a-8d40-98c53d494d26" providerId="ADAL" clId="{F4EEFF0D-3B02-C344-916F-14621FDCFDB5}"/>
    <pc:docChg chg="undo custSel addSld delSld modSld sldOrd">
      <pc:chgData name="Clements, William" userId="cbdb0636-a496-422a-8d40-98c53d494d26" providerId="ADAL" clId="{F4EEFF0D-3B02-C344-916F-14621FDCFDB5}" dt="2022-05-04T14:29:38.252" v="901"/>
      <pc:docMkLst>
        <pc:docMk/>
      </pc:docMkLst>
      <pc:sldChg chg="modSp mod">
        <pc:chgData name="Clements, William" userId="cbdb0636-a496-422a-8d40-98c53d494d26" providerId="ADAL" clId="{F4EEFF0D-3B02-C344-916F-14621FDCFDB5}" dt="2022-05-02T14:27:06.379" v="834" actId="20577"/>
        <pc:sldMkLst>
          <pc:docMk/>
          <pc:sldMk cId="2619049507" sldId="257"/>
        </pc:sldMkLst>
        <pc:spChg chg="mod">
          <ac:chgData name="Clements, William" userId="cbdb0636-a496-422a-8d40-98c53d494d26" providerId="ADAL" clId="{F4EEFF0D-3B02-C344-916F-14621FDCFDB5}" dt="2022-05-02T14:27:06.379" v="834" actId="20577"/>
          <ac:spMkLst>
            <pc:docMk/>
            <pc:sldMk cId="2619049507" sldId="257"/>
            <ac:spMk id="3" creationId="{27D0C35F-B8FB-4074-BC9A-7F4AA9C0C5B8}"/>
          </ac:spMkLst>
        </pc:spChg>
      </pc:sldChg>
      <pc:sldChg chg="ord">
        <pc:chgData name="Clements, William" userId="cbdb0636-a496-422a-8d40-98c53d494d26" providerId="ADAL" clId="{F4EEFF0D-3B02-C344-916F-14621FDCFDB5}" dt="2022-04-28T21:19:44.386" v="182" actId="20578"/>
        <pc:sldMkLst>
          <pc:docMk/>
          <pc:sldMk cId="20842342" sldId="258"/>
        </pc:sldMkLst>
      </pc:sldChg>
      <pc:sldChg chg="del">
        <pc:chgData name="Clements, William" userId="cbdb0636-a496-422a-8d40-98c53d494d26" providerId="ADAL" clId="{F4EEFF0D-3B02-C344-916F-14621FDCFDB5}" dt="2022-04-28T21:26:55.498" v="393" actId="2696"/>
        <pc:sldMkLst>
          <pc:docMk/>
          <pc:sldMk cId="2174407445" sldId="261"/>
        </pc:sldMkLst>
      </pc:sldChg>
      <pc:sldChg chg="ord">
        <pc:chgData name="Clements, William" userId="cbdb0636-a496-422a-8d40-98c53d494d26" providerId="ADAL" clId="{F4EEFF0D-3B02-C344-916F-14621FDCFDB5}" dt="2022-04-28T21:19:25.883" v="180" actId="20578"/>
        <pc:sldMkLst>
          <pc:docMk/>
          <pc:sldMk cId="3930851589" sldId="263"/>
        </pc:sldMkLst>
      </pc:sldChg>
      <pc:sldChg chg="ord">
        <pc:chgData name="Clements, William" userId="cbdb0636-a496-422a-8d40-98c53d494d26" providerId="ADAL" clId="{F4EEFF0D-3B02-C344-916F-14621FDCFDB5}" dt="2022-04-28T21:19:28.371" v="181" actId="20578"/>
        <pc:sldMkLst>
          <pc:docMk/>
          <pc:sldMk cId="2057697648" sldId="264"/>
        </pc:sldMkLst>
      </pc:sldChg>
      <pc:sldChg chg="addSp modSp add mod">
        <pc:chgData name="Clements, William" userId="cbdb0636-a496-422a-8d40-98c53d494d26" providerId="ADAL" clId="{F4EEFF0D-3B02-C344-916F-14621FDCFDB5}" dt="2022-05-02T14:44:12.262" v="892" actId="1076"/>
        <pc:sldMkLst>
          <pc:docMk/>
          <pc:sldMk cId="223549287" sldId="265"/>
        </pc:sldMkLst>
        <pc:spChg chg="add mod">
          <ac:chgData name="Clements, William" userId="cbdb0636-a496-422a-8d40-98c53d494d26" providerId="ADAL" clId="{F4EEFF0D-3B02-C344-916F-14621FDCFDB5}" dt="2022-05-02T14:44:12.262" v="892" actId="1076"/>
          <ac:spMkLst>
            <pc:docMk/>
            <pc:sldMk cId="223549287" sldId="265"/>
            <ac:spMk id="6" creationId="{6EDFD5E1-BDBF-1656-ACBD-7612270ADAEC}"/>
          </ac:spMkLst>
        </pc:spChg>
      </pc:sldChg>
      <pc:sldChg chg="del">
        <pc:chgData name="Clements, William" userId="cbdb0636-a496-422a-8d40-98c53d494d26" providerId="ADAL" clId="{F4EEFF0D-3B02-C344-916F-14621FDCFDB5}" dt="2022-04-28T21:10:43.237" v="176" actId="2696"/>
        <pc:sldMkLst>
          <pc:docMk/>
          <pc:sldMk cId="1989032659" sldId="265"/>
        </pc:sldMkLst>
      </pc:sldChg>
      <pc:sldChg chg="del">
        <pc:chgData name="Clements, William" userId="cbdb0636-a496-422a-8d40-98c53d494d26" providerId="ADAL" clId="{F4EEFF0D-3B02-C344-916F-14621FDCFDB5}" dt="2022-04-28T21:26:55.442" v="392" actId="2696"/>
        <pc:sldMkLst>
          <pc:docMk/>
          <pc:sldMk cId="3802284191" sldId="270"/>
        </pc:sldMkLst>
      </pc:sldChg>
      <pc:sldChg chg="del">
        <pc:chgData name="Clements, William" userId="cbdb0636-a496-422a-8d40-98c53d494d26" providerId="ADAL" clId="{F4EEFF0D-3B02-C344-916F-14621FDCFDB5}" dt="2022-04-28T21:27:14.190" v="394" actId="2696"/>
        <pc:sldMkLst>
          <pc:docMk/>
          <pc:sldMk cId="2678546622" sldId="271"/>
        </pc:sldMkLst>
      </pc:sldChg>
      <pc:sldChg chg="modSp mod">
        <pc:chgData name="Clements, William" userId="cbdb0636-a496-422a-8d40-98c53d494d26" providerId="ADAL" clId="{F4EEFF0D-3B02-C344-916F-14621FDCFDB5}" dt="2022-04-28T20:25:27.287" v="95" actId="6549"/>
        <pc:sldMkLst>
          <pc:docMk/>
          <pc:sldMk cId="2744430976" sldId="272"/>
        </pc:sldMkLst>
        <pc:spChg chg="mod">
          <ac:chgData name="Clements, William" userId="cbdb0636-a496-422a-8d40-98c53d494d26" providerId="ADAL" clId="{F4EEFF0D-3B02-C344-916F-14621FDCFDB5}" dt="2022-04-28T20:25:24.781" v="94" actId="20577"/>
          <ac:spMkLst>
            <pc:docMk/>
            <pc:sldMk cId="2744430976" sldId="272"/>
            <ac:spMk id="2" creationId="{BB6C7873-B460-4F70-9937-EBE7B27D16D6}"/>
          </ac:spMkLst>
        </pc:spChg>
        <pc:spChg chg="mod">
          <ac:chgData name="Clements, William" userId="cbdb0636-a496-422a-8d40-98c53d494d26" providerId="ADAL" clId="{F4EEFF0D-3B02-C344-916F-14621FDCFDB5}" dt="2022-04-28T20:25:27.287" v="95" actId="6549"/>
          <ac:spMkLst>
            <pc:docMk/>
            <pc:sldMk cId="2744430976" sldId="272"/>
            <ac:spMk id="3" creationId="{5BFCE168-5954-4DFE-A23D-38583DF6DE2C}"/>
          </ac:spMkLst>
        </pc:spChg>
      </pc:sldChg>
      <pc:sldChg chg="modSp del mod">
        <pc:chgData name="Clements, William" userId="cbdb0636-a496-422a-8d40-98c53d494d26" providerId="ADAL" clId="{F4EEFF0D-3B02-C344-916F-14621FDCFDB5}" dt="2022-04-28T21:21:00.809" v="213" actId="2696"/>
        <pc:sldMkLst>
          <pc:docMk/>
          <pc:sldMk cId="2674198013" sldId="273"/>
        </pc:sldMkLst>
        <pc:spChg chg="mod">
          <ac:chgData name="Clements, William" userId="cbdb0636-a496-422a-8d40-98c53d494d26" providerId="ADAL" clId="{F4EEFF0D-3B02-C344-916F-14621FDCFDB5}" dt="2022-04-28T21:20:56.418" v="212" actId="6549"/>
          <ac:spMkLst>
            <pc:docMk/>
            <pc:sldMk cId="2674198013" sldId="273"/>
            <ac:spMk id="3" creationId="{24870EDF-CA20-4962-AEC5-7C13DC0D0D47}"/>
          </ac:spMkLst>
        </pc:spChg>
      </pc:sldChg>
      <pc:sldChg chg="modSp new mod">
        <pc:chgData name="Clements, William" userId="cbdb0636-a496-422a-8d40-98c53d494d26" providerId="ADAL" clId="{F4EEFF0D-3B02-C344-916F-14621FDCFDB5}" dt="2022-04-28T20:19:13.680" v="33"/>
        <pc:sldMkLst>
          <pc:docMk/>
          <pc:sldMk cId="4031965256" sldId="274"/>
        </pc:sldMkLst>
        <pc:spChg chg="mod">
          <ac:chgData name="Clements, William" userId="cbdb0636-a496-422a-8d40-98c53d494d26" providerId="ADAL" clId="{F4EEFF0D-3B02-C344-916F-14621FDCFDB5}" dt="2022-04-28T20:18:36.760" v="6" actId="20577"/>
          <ac:spMkLst>
            <pc:docMk/>
            <pc:sldMk cId="4031965256" sldId="274"/>
            <ac:spMk id="2" creationId="{50AE17D6-CFB7-624C-EDB8-43FBE4122DB6}"/>
          </ac:spMkLst>
        </pc:spChg>
        <pc:spChg chg="mod">
          <ac:chgData name="Clements, William" userId="cbdb0636-a496-422a-8d40-98c53d494d26" providerId="ADAL" clId="{F4EEFF0D-3B02-C344-916F-14621FDCFDB5}" dt="2022-04-28T20:19:13.680" v="33"/>
          <ac:spMkLst>
            <pc:docMk/>
            <pc:sldMk cId="4031965256" sldId="274"/>
            <ac:spMk id="3" creationId="{60D6280E-2F0C-1B3B-7A40-1D69F60F598F}"/>
          </ac:spMkLst>
        </pc:spChg>
      </pc:sldChg>
      <pc:sldChg chg="modSp new mod">
        <pc:chgData name="Clements, William" userId="cbdb0636-a496-422a-8d40-98c53d494d26" providerId="ADAL" clId="{F4EEFF0D-3B02-C344-916F-14621FDCFDB5}" dt="2022-04-28T20:19:59.726" v="44" actId="113"/>
        <pc:sldMkLst>
          <pc:docMk/>
          <pc:sldMk cId="2155490561" sldId="275"/>
        </pc:sldMkLst>
        <pc:spChg chg="mod">
          <ac:chgData name="Clements, William" userId="cbdb0636-a496-422a-8d40-98c53d494d26" providerId="ADAL" clId="{F4EEFF0D-3B02-C344-916F-14621FDCFDB5}" dt="2022-04-28T20:19:21.344" v="36" actId="20577"/>
          <ac:spMkLst>
            <pc:docMk/>
            <pc:sldMk cId="2155490561" sldId="275"/>
            <ac:spMk id="2" creationId="{292FAFF8-9ED7-3889-F8EC-D6AC50537FC9}"/>
          </ac:spMkLst>
        </pc:spChg>
        <pc:spChg chg="mod">
          <ac:chgData name="Clements, William" userId="cbdb0636-a496-422a-8d40-98c53d494d26" providerId="ADAL" clId="{F4EEFF0D-3B02-C344-916F-14621FDCFDB5}" dt="2022-04-28T20:19:59.726" v="44" actId="113"/>
          <ac:spMkLst>
            <pc:docMk/>
            <pc:sldMk cId="2155490561" sldId="275"/>
            <ac:spMk id="3" creationId="{CC90D465-97B3-A853-B9B3-DC80D32524F0}"/>
          </ac:spMkLst>
        </pc:spChg>
      </pc:sldChg>
      <pc:sldChg chg="new del">
        <pc:chgData name="Clements, William" userId="cbdb0636-a496-422a-8d40-98c53d494d26" providerId="ADAL" clId="{F4EEFF0D-3B02-C344-916F-14621FDCFDB5}" dt="2022-04-28T20:21:42.923" v="60" actId="2696"/>
        <pc:sldMkLst>
          <pc:docMk/>
          <pc:sldMk cId="2943909698" sldId="276"/>
        </pc:sldMkLst>
      </pc:sldChg>
      <pc:sldChg chg="modSp new mod">
        <pc:chgData name="Clements, William" userId="cbdb0636-a496-422a-8d40-98c53d494d26" providerId="ADAL" clId="{F4EEFF0D-3B02-C344-916F-14621FDCFDB5}" dt="2022-04-28T20:21:38.826" v="59" actId="15"/>
        <pc:sldMkLst>
          <pc:docMk/>
          <pc:sldMk cId="2890371898" sldId="277"/>
        </pc:sldMkLst>
        <pc:spChg chg="mod">
          <ac:chgData name="Clements, William" userId="cbdb0636-a496-422a-8d40-98c53d494d26" providerId="ADAL" clId="{F4EEFF0D-3B02-C344-916F-14621FDCFDB5}" dt="2022-04-28T20:21:14.220" v="48" actId="20577"/>
          <ac:spMkLst>
            <pc:docMk/>
            <pc:sldMk cId="2890371898" sldId="277"/>
            <ac:spMk id="2" creationId="{66F84F00-FAC9-DAEE-C837-51EF68C73DE2}"/>
          </ac:spMkLst>
        </pc:spChg>
        <pc:spChg chg="mod">
          <ac:chgData name="Clements, William" userId="cbdb0636-a496-422a-8d40-98c53d494d26" providerId="ADAL" clId="{F4EEFF0D-3B02-C344-916F-14621FDCFDB5}" dt="2022-04-28T20:21:38.826" v="59" actId="15"/>
          <ac:spMkLst>
            <pc:docMk/>
            <pc:sldMk cId="2890371898" sldId="277"/>
            <ac:spMk id="3" creationId="{B6688BD8-D40A-65CD-97A6-4CF7BB75B108}"/>
          </ac:spMkLst>
        </pc:spChg>
      </pc:sldChg>
      <pc:sldChg chg="add">
        <pc:chgData name="Clements, William" userId="cbdb0636-a496-422a-8d40-98c53d494d26" providerId="ADAL" clId="{F4EEFF0D-3B02-C344-916F-14621FDCFDB5}" dt="2022-04-28T20:25:08.469" v="63"/>
        <pc:sldMkLst>
          <pc:docMk/>
          <pc:sldMk cId="4041091056" sldId="278"/>
        </pc:sldMkLst>
      </pc:sldChg>
      <pc:sldChg chg="add">
        <pc:chgData name="Clements, William" userId="cbdb0636-a496-422a-8d40-98c53d494d26" providerId="ADAL" clId="{F4EEFF0D-3B02-C344-916F-14621FDCFDB5}" dt="2022-04-28T20:25:08.469" v="63"/>
        <pc:sldMkLst>
          <pc:docMk/>
          <pc:sldMk cId="4234472129" sldId="279"/>
        </pc:sldMkLst>
      </pc:sldChg>
      <pc:sldChg chg="delSp modSp add mod setBg delDesignElem">
        <pc:chgData name="Clements, William" userId="cbdb0636-a496-422a-8d40-98c53d494d26" providerId="ADAL" clId="{F4EEFF0D-3B02-C344-916F-14621FDCFDB5}" dt="2022-05-04T14:28:54.738" v="894" actId="207"/>
        <pc:sldMkLst>
          <pc:docMk/>
          <pc:sldMk cId="34121233" sldId="280"/>
        </pc:sldMkLst>
        <pc:spChg chg="mod">
          <ac:chgData name="Clements, William" userId="cbdb0636-a496-422a-8d40-98c53d494d26" providerId="ADAL" clId="{F4EEFF0D-3B02-C344-916F-14621FDCFDB5}" dt="2022-05-04T14:28:54.738" v="894" actId="207"/>
          <ac:spMkLst>
            <pc:docMk/>
            <pc:sldMk cId="34121233" sldId="280"/>
            <ac:spMk id="2" creationId="{8B4E62AD-6615-48BE-8C8E-6B2A484EED09}"/>
          </ac:spMkLst>
        </pc:spChg>
        <pc:spChg chg="mod">
          <ac:chgData name="Clements, William" userId="cbdb0636-a496-422a-8d40-98c53d494d26" providerId="ADAL" clId="{F4EEFF0D-3B02-C344-916F-14621FDCFDB5}" dt="2022-05-04T14:28:52.222" v="893" actId="207"/>
          <ac:spMkLst>
            <pc:docMk/>
            <pc:sldMk cId="34121233" sldId="280"/>
            <ac:spMk id="3" creationId="{F4844B1F-85E9-4DC4-868D-8BD91700EF61}"/>
          </ac:spMkLst>
        </pc:spChg>
        <pc:spChg chg="del">
          <ac:chgData name="Clements, William" userId="cbdb0636-a496-422a-8d40-98c53d494d26" providerId="ADAL" clId="{F4EEFF0D-3B02-C344-916F-14621FDCFDB5}" dt="2022-04-28T20:25:08.469" v="63"/>
          <ac:spMkLst>
            <pc:docMk/>
            <pc:sldMk cId="34121233" sldId="280"/>
            <ac:spMk id="12" creationId="{63AB00AE-4340-440F-82E1-9F69D1D5519F}"/>
          </ac:spMkLst>
        </pc:spChg>
        <pc:picChg chg="del">
          <ac:chgData name="Clements, William" userId="cbdb0636-a496-422a-8d40-98c53d494d26" providerId="ADAL" clId="{F4EEFF0D-3B02-C344-916F-14621FDCFDB5}" dt="2022-04-28T20:25:08.469" v="63"/>
          <ac:picMkLst>
            <pc:docMk/>
            <pc:sldMk cId="34121233" sldId="280"/>
            <ac:picMk id="14" creationId="{22901FED-4FC9-4ED5-8123-C98BCD1616BA}"/>
          </ac:picMkLst>
        </pc:picChg>
      </pc:sldChg>
      <pc:sldChg chg="delSp add setBg delDesignElem">
        <pc:chgData name="Clements, William" userId="cbdb0636-a496-422a-8d40-98c53d494d26" providerId="ADAL" clId="{F4EEFF0D-3B02-C344-916F-14621FDCFDB5}" dt="2022-04-28T20:25:08.469" v="63"/>
        <pc:sldMkLst>
          <pc:docMk/>
          <pc:sldMk cId="3677561634" sldId="281"/>
        </pc:sldMkLst>
        <pc:cxnChg chg="del">
          <ac:chgData name="Clements, William" userId="cbdb0636-a496-422a-8d40-98c53d494d26" providerId="ADAL" clId="{F4EEFF0D-3B02-C344-916F-14621FDCFDB5}" dt="2022-04-28T20:25:08.469" v="63"/>
          <ac:cxnSpMkLst>
            <pc:docMk/>
            <pc:sldMk cId="3677561634" sldId="281"/>
            <ac:cxnSpMk id="9" creationId="{E4A809D5-3600-46D4-A466-67F2349A54FB}"/>
          </ac:cxnSpMkLst>
        </pc:cxnChg>
      </pc:sldChg>
      <pc:sldChg chg="add">
        <pc:chgData name="Clements, William" userId="cbdb0636-a496-422a-8d40-98c53d494d26" providerId="ADAL" clId="{F4EEFF0D-3B02-C344-916F-14621FDCFDB5}" dt="2022-04-28T20:25:08.469" v="63"/>
        <pc:sldMkLst>
          <pc:docMk/>
          <pc:sldMk cId="2109161251" sldId="282"/>
        </pc:sldMkLst>
      </pc:sldChg>
      <pc:sldChg chg="modSp add mod modShow">
        <pc:chgData name="Clements, William" userId="cbdb0636-a496-422a-8d40-98c53d494d26" providerId="ADAL" clId="{F4EEFF0D-3B02-C344-916F-14621FDCFDB5}" dt="2022-04-28T21:27:53.475" v="396" actId="729"/>
        <pc:sldMkLst>
          <pc:docMk/>
          <pc:sldMk cId="3407078373" sldId="283"/>
        </pc:sldMkLst>
        <pc:spChg chg="mod">
          <ac:chgData name="Clements, William" userId="cbdb0636-a496-422a-8d40-98c53d494d26" providerId="ADAL" clId="{F4EEFF0D-3B02-C344-916F-14621FDCFDB5}" dt="2022-04-28T21:27:38.344" v="395" actId="166"/>
          <ac:spMkLst>
            <pc:docMk/>
            <pc:sldMk cId="3407078373" sldId="283"/>
            <ac:spMk id="3" creationId="{C2DCB125-093B-4F8F-A45B-6F93A262D888}"/>
          </ac:spMkLst>
        </pc:spChg>
      </pc:sldChg>
      <pc:sldChg chg="modSp new mod">
        <pc:chgData name="Clements, William" userId="cbdb0636-a496-422a-8d40-98c53d494d26" providerId="ADAL" clId="{F4EEFF0D-3B02-C344-916F-14621FDCFDB5}" dt="2022-04-28T21:09:41.924" v="174"/>
        <pc:sldMkLst>
          <pc:docMk/>
          <pc:sldMk cId="2880212134" sldId="284"/>
        </pc:sldMkLst>
        <pc:spChg chg="mod">
          <ac:chgData name="Clements, William" userId="cbdb0636-a496-422a-8d40-98c53d494d26" providerId="ADAL" clId="{F4EEFF0D-3B02-C344-916F-14621FDCFDB5}" dt="2022-04-28T20:26:07.139" v="115" actId="27636"/>
          <ac:spMkLst>
            <pc:docMk/>
            <pc:sldMk cId="2880212134" sldId="284"/>
            <ac:spMk id="2" creationId="{22363BF3-E7E7-810D-6755-9B6179328570}"/>
          </ac:spMkLst>
        </pc:spChg>
        <pc:spChg chg="mod">
          <ac:chgData name="Clements, William" userId="cbdb0636-a496-422a-8d40-98c53d494d26" providerId="ADAL" clId="{F4EEFF0D-3B02-C344-916F-14621FDCFDB5}" dt="2022-04-28T21:09:41.924" v="174"/>
          <ac:spMkLst>
            <pc:docMk/>
            <pc:sldMk cId="2880212134" sldId="284"/>
            <ac:spMk id="3" creationId="{CDBD6E8B-04A7-6D03-8428-204DA609177D}"/>
          </ac:spMkLst>
        </pc:spChg>
      </pc:sldChg>
      <pc:sldChg chg="addSp modSp new mod modClrScheme chgLayout">
        <pc:chgData name="Clements, William" userId="cbdb0636-a496-422a-8d40-98c53d494d26" providerId="ADAL" clId="{F4EEFF0D-3B02-C344-916F-14621FDCFDB5}" dt="2022-04-28T21:20:42.631" v="210" actId="15"/>
        <pc:sldMkLst>
          <pc:docMk/>
          <pc:sldMk cId="2356464747" sldId="285"/>
        </pc:sldMkLst>
        <pc:spChg chg="mod ord">
          <ac:chgData name="Clements, William" userId="cbdb0636-a496-422a-8d40-98c53d494d26" providerId="ADAL" clId="{F4EEFF0D-3B02-C344-916F-14621FDCFDB5}" dt="2022-04-28T21:20:15.500" v="185" actId="700"/>
          <ac:spMkLst>
            <pc:docMk/>
            <pc:sldMk cId="2356464747" sldId="285"/>
            <ac:spMk id="2" creationId="{710887EA-21B4-9CCA-070C-563FEFFF539B}"/>
          </ac:spMkLst>
        </pc:spChg>
        <pc:spChg chg="mod ord">
          <ac:chgData name="Clements, William" userId="cbdb0636-a496-422a-8d40-98c53d494d26" providerId="ADAL" clId="{F4EEFF0D-3B02-C344-916F-14621FDCFDB5}" dt="2022-04-28T21:20:38.142" v="204" actId="27636"/>
          <ac:spMkLst>
            <pc:docMk/>
            <pc:sldMk cId="2356464747" sldId="285"/>
            <ac:spMk id="3" creationId="{5D6322B9-FC10-4C02-FFA0-652A8F28E09C}"/>
          </ac:spMkLst>
        </pc:spChg>
        <pc:spChg chg="add mod ord">
          <ac:chgData name="Clements, William" userId="cbdb0636-a496-422a-8d40-98c53d494d26" providerId="ADAL" clId="{F4EEFF0D-3B02-C344-916F-14621FDCFDB5}" dt="2022-04-28T21:20:42.631" v="210" actId="15"/>
          <ac:spMkLst>
            <pc:docMk/>
            <pc:sldMk cId="2356464747" sldId="285"/>
            <ac:spMk id="4" creationId="{E8FF14D2-D0C6-F84F-E8D4-2D68432DA6A5}"/>
          </ac:spMkLst>
        </pc:spChg>
      </pc:sldChg>
      <pc:sldChg chg="addSp modSp new mod ord modClrScheme chgLayout">
        <pc:chgData name="Clements, William" userId="cbdb0636-a496-422a-8d40-98c53d494d26" providerId="ADAL" clId="{F4EEFF0D-3B02-C344-916F-14621FDCFDB5}" dt="2022-04-28T21:24:01.839" v="326" actId="15"/>
        <pc:sldMkLst>
          <pc:docMk/>
          <pc:sldMk cId="728551759" sldId="286"/>
        </pc:sldMkLst>
        <pc:spChg chg="add mod">
          <ac:chgData name="Clements, William" userId="cbdb0636-a496-422a-8d40-98c53d494d26" providerId="ADAL" clId="{F4EEFF0D-3B02-C344-916F-14621FDCFDB5}" dt="2022-04-28T21:21:38.526" v="217"/>
          <ac:spMkLst>
            <pc:docMk/>
            <pc:sldMk cId="728551759" sldId="286"/>
            <ac:spMk id="2" creationId="{E822338C-8686-1FE8-C1BC-F0DD0DD918A3}"/>
          </ac:spMkLst>
        </pc:spChg>
        <pc:spChg chg="add mod">
          <ac:chgData name="Clements, William" userId="cbdb0636-a496-422a-8d40-98c53d494d26" providerId="ADAL" clId="{F4EEFF0D-3B02-C344-916F-14621FDCFDB5}" dt="2022-04-28T21:24:01.839" v="326" actId="15"/>
          <ac:spMkLst>
            <pc:docMk/>
            <pc:sldMk cId="728551759" sldId="286"/>
            <ac:spMk id="3" creationId="{33A8CA34-138E-A93F-C1D0-5CE292338320}"/>
          </ac:spMkLst>
        </pc:spChg>
      </pc:sldChg>
      <pc:sldChg chg="addSp modSp new mod modClrScheme chgLayout">
        <pc:chgData name="Clements, William" userId="cbdb0636-a496-422a-8d40-98c53d494d26" providerId="ADAL" clId="{F4EEFF0D-3B02-C344-916F-14621FDCFDB5}" dt="2022-04-28T21:26:10.074" v="391" actId="15"/>
        <pc:sldMkLst>
          <pc:docMk/>
          <pc:sldMk cId="58317393" sldId="287"/>
        </pc:sldMkLst>
        <pc:spChg chg="mod ord">
          <ac:chgData name="Clements, William" userId="cbdb0636-a496-422a-8d40-98c53d494d26" providerId="ADAL" clId="{F4EEFF0D-3B02-C344-916F-14621FDCFDB5}" dt="2022-04-28T21:24:39.901" v="331" actId="700"/>
          <ac:spMkLst>
            <pc:docMk/>
            <pc:sldMk cId="58317393" sldId="287"/>
            <ac:spMk id="2" creationId="{9EFB49F9-E038-6904-74ED-9E3A7828399A}"/>
          </ac:spMkLst>
        </pc:spChg>
        <pc:spChg chg="mod ord">
          <ac:chgData name="Clements, William" userId="cbdb0636-a496-422a-8d40-98c53d494d26" providerId="ADAL" clId="{F4EEFF0D-3B02-C344-916F-14621FDCFDB5}" dt="2022-04-28T21:26:10.074" v="391" actId="15"/>
          <ac:spMkLst>
            <pc:docMk/>
            <pc:sldMk cId="58317393" sldId="287"/>
            <ac:spMk id="3" creationId="{F8BB081B-FC68-32F9-E362-39C394F9E843}"/>
          </ac:spMkLst>
        </pc:spChg>
        <pc:spChg chg="add mod ord">
          <ac:chgData name="Clements, William" userId="cbdb0636-a496-422a-8d40-98c53d494d26" providerId="ADAL" clId="{F4EEFF0D-3B02-C344-916F-14621FDCFDB5}" dt="2022-04-28T21:26:01.526" v="387" actId="27636"/>
          <ac:spMkLst>
            <pc:docMk/>
            <pc:sldMk cId="58317393" sldId="287"/>
            <ac:spMk id="4" creationId="{17877C62-1AF1-9C29-2729-0B900D685430}"/>
          </ac:spMkLst>
        </pc:spChg>
      </pc:sldChg>
      <pc:sldChg chg="modSp new mod">
        <pc:chgData name="Clements, William" userId="cbdb0636-a496-422a-8d40-98c53d494d26" providerId="ADAL" clId="{F4EEFF0D-3B02-C344-916F-14621FDCFDB5}" dt="2022-04-28T21:34:43.841" v="796" actId="313"/>
        <pc:sldMkLst>
          <pc:docMk/>
          <pc:sldMk cId="1539355395" sldId="288"/>
        </pc:sldMkLst>
        <pc:spChg chg="mod">
          <ac:chgData name="Clements, William" userId="cbdb0636-a496-422a-8d40-98c53d494d26" providerId="ADAL" clId="{F4EEFF0D-3B02-C344-916F-14621FDCFDB5}" dt="2022-04-28T21:28:20.534" v="398"/>
          <ac:spMkLst>
            <pc:docMk/>
            <pc:sldMk cId="1539355395" sldId="288"/>
            <ac:spMk id="2" creationId="{93E5E5EB-99EF-F693-4A04-7D918A6B077D}"/>
          </ac:spMkLst>
        </pc:spChg>
        <pc:spChg chg="mod">
          <ac:chgData name="Clements, William" userId="cbdb0636-a496-422a-8d40-98c53d494d26" providerId="ADAL" clId="{F4EEFF0D-3B02-C344-916F-14621FDCFDB5}" dt="2022-04-28T21:34:43.841" v="796" actId="313"/>
          <ac:spMkLst>
            <pc:docMk/>
            <pc:sldMk cId="1539355395" sldId="288"/>
            <ac:spMk id="3" creationId="{40C081E7-915E-D821-2EC7-66FF661718DE}"/>
          </ac:spMkLst>
        </pc:spChg>
      </pc:sldChg>
      <pc:sldChg chg="addSp delSp modSp add mod">
        <pc:chgData name="Clements, William" userId="cbdb0636-a496-422a-8d40-98c53d494d26" providerId="ADAL" clId="{F4EEFF0D-3B02-C344-916F-14621FDCFDB5}" dt="2022-04-28T21:30:21.715" v="652" actId="20577"/>
        <pc:sldMkLst>
          <pc:docMk/>
          <pc:sldMk cId="4098119554" sldId="289"/>
        </pc:sldMkLst>
        <pc:spChg chg="mod">
          <ac:chgData name="Clements, William" userId="cbdb0636-a496-422a-8d40-98c53d494d26" providerId="ADAL" clId="{F4EEFF0D-3B02-C344-916F-14621FDCFDB5}" dt="2022-04-28T21:30:21.715" v="652" actId="20577"/>
          <ac:spMkLst>
            <pc:docMk/>
            <pc:sldMk cId="4098119554" sldId="289"/>
            <ac:spMk id="2" creationId="{4567F288-CE85-4A06-880B-BAE91494AF77}"/>
          </ac:spMkLst>
        </pc:spChg>
        <pc:spChg chg="del">
          <ac:chgData name="Clements, William" userId="cbdb0636-a496-422a-8d40-98c53d494d26" providerId="ADAL" clId="{F4EEFF0D-3B02-C344-916F-14621FDCFDB5}" dt="2022-04-28T21:30:17.457" v="643" actId="478"/>
          <ac:spMkLst>
            <pc:docMk/>
            <pc:sldMk cId="4098119554" sldId="289"/>
            <ac:spMk id="3" creationId="{C2DCB125-093B-4F8F-A45B-6F93A262D888}"/>
          </ac:spMkLst>
        </pc:spChg>
        <pc:spChg chg="add mod">
          <ac:chgData name="Clements, William" userId="cbdb0636-a496-422a-8d40-98c53d494d26" providerId="ADAL" clId="{F4EEFF0D-3B02-C344-916F-14621FDCFDB5}" dt="2022-04-28T21:30:17.457" v="643" actId="478"/>
          <ac:spMkLst>
            <pc:docMk/>
            <pc:sldMk cId="4098119554" sldId="289"/>
            <ac:spMk id="17" creationId="{5B539996-B826-477F-64A5-3A767F5837C6}"/>
          </ac:spMkLst>
        </pc:spChg>
      </pc:sldChg>
      <pc:sldChg chg="addSp delSp modSp add mod">
        <pc:chgData name="Clements, William" userId="cbdb0636-a496-422a-8d40-98c53d494d26" providerId="ADAL" clId="{F4EEFF0D-3B02-C344-916F-14621FDCFDB5}" dt="2022-04-28T21:33:06.843" v="682" actId="1076"/>
        <pc:sldMkLst>
          <pc:docMk/>
          <pc:sldMk cId="1257469536" sldId="290"/>
        </pc:sldMkLst>
        <pc:spChg chg="mod">
          <ac:chgData name="Clements, William" userId="cbdb0636-a496-422a-8d40-98c53d494d26" providerId="ADAL" clId="{F4EEFF0D-3B02-C344-916F-14621FDCFDB5}" dt="2022-04-28T21:32:27.448" v="673" actId="20577"/>
          <ac:spMkLst>
            <pc:docMk/>
            <pc:sldMk cId="1257469536" sldId="290"/>
            <ac:spMk id="2" creationId="{4567F288-CE85-4A06-880B-BAE91494AF77}"/>
          </ac:spMkLst>
        </pc:spChg>
        <pc:spChg chg="mod">
          <ac:chgData name="Clements, William" userId="cbdb0636-a496-422a-8d40-98c53d494d26" providerId="ADAL" clId="{F4EEFF0D-3B02-C344-916F-14621FDCFDB5}" dt="2022-04-28T21:31:24.097" v="659" actId="164"/>
          <ac:spMkLst>
            <pc:docMk/>
            <pc:sldMk cId="1257469536" sldId="290"/>
            <ac:spMk id="5" creationId="{90EA4E1D-3692-426F-9777-41F49395B962}"/>
          </ac:spMkLst>
        </pc:spChg>
        <pc:spChg chg="mod">
          <ac:chgData name="Clements, William" userId="cbdb0636-a496-422a-8d40-98c53d494d26" providerId="ADAL" clId="{F4EEFF0D-3B02-C344-916F-14621FDCFDB5}" dt="2022-04-28T21:30:49.332" v="656" actId="164"/>
          <ac:spMkLst>
            <pc:docMk/>
            <pc:sldMk cId="1257469536" sldId="290"/>
            <ac:spMk id="6" creationId="{DF259253-DDCD-404D-91B1-AC92C6A86E1D}"/>
          </ac:spMkLst>
        </pc:spChg>
        <pc:spChg chg="mod">
          <ac:chgData name="Clements, William" userId="cbdb0636-a496-422a-8d40-98c53d494d26" providerId="ADAL" clId="{F4EEFF0D-3B02-C344-916F-14621FDCFDB5}" dt="2022-04-28T21:31:08.416" v="657" actId="164"/>
          <ac:spMkLst>
            <pc:docMk/>
            <pc:sldMk cId="1257469536" sldId="290"/>
            <ac:spMk id="7" creationId="{19A44B7F-C7E5-47A5-A1E3-084F46475655}"/>
          </ac:spMkLst>
        </pc:spChg>
        <pc:spChg chg="mod">
          <ac:chgData name="Clements, William" userId="cbdb0636-a496-422a-8d40-98c53d494d26" providerId="ADAL" clId="{F4EEFF0D-3B02-C344-916F-14621FDCFDB5}" dt="2022-04-28T21:31:14.912" v="658" actId="164"/>
          <ac:spMkLst>
            <pc:docMk/>
            <pc:sldMk cId="1257469536" sldId="290"/>
            <ac:spMk id="8" creationId="{432B1C2F-5E3A-45AB-96B4-194FE7F04B4A}"/>
          </ac:spMkLst>
        </pc:spChg>
        <pc:spChg chg="mod">
          <ac:chgData name="Clements, William" userId="cbdb0636-a496-422a-8d40-98c53d494d26" providerId="ADAL" clId="{F4EEFF0D-3B02-C344-916F-14621FDCFDB5}" dt="2022-04-28T21:32:11.129" v="668" actId="164"/>
          <ac:spMkLst>
            <pc:docMk/>
            <pc:sldMk cId="1257469536" sldId="290"/>
            <ac:spMk id="9" creationId="{14831863-7504-4741-9DE9-D1FA577645D8}"/>
          </ac:spMkLst>
        </pc:spChg>
        <pc:spChg chg="mod">
          <ac:chgData name="Clements, William" userId="cbdb0636-a496-422a-8d40-98c53d494d26" providerId="ADAL" clId="{F4EEFF0D-3B02-C344-916F-14621FDCFDB5}" dt="2022-04-28T21:31:24.097" v="659" actId="164"/>
          <ac:spMkLst>
            <pc:docMk/>
            <pc:sldMk cId="1257469536" sldId="290"/>
            <ac:spMk id="10" creationId="{6CCA9D32-BE53-4B47-B315-07635D0076C4}"/>
          </ac:spMkLst>
        </pc:spChg>
        <pc:spChg chg="mod">
          <ac:chgData name="Clements, William" userId="cbdb0636-a496-422a-8d40-98c53d494d26" providerId="ADAL" clId="{F4EEFF0D-3B02-C344-916F-14621FDCFDB5}" dt="2022-04-28T21:32:11.129" v="668" actId="164"/>
          <ac:spMkLst>
            <pc:docMk/>
            <pc:sldMk cId="1257469536" sldId="290"/>
            <ac:spMk id="11" creationId="{F22D2C2E-A177-4966-A556-1D55133DBEF2}"/>
          </ac:spMkLst>
        </pc:spChg>
        <pc:spChg chg="mod">
          <ac:chgData name="Clements, William" userId="cbdb0636-a496-422a-8d40-98c53d494d26" providerId="ADAL" clId="{F4EEFF0D-3B02-C344-916F-14621FDCFDB5}" dt="2022-04-28T21:32:11.129" v="668" actId="164"/>
          <ac:spMkLst>
            <pc:docMk/>
            <pc:sldMk cId="1257469536" sldId="290"/>
            <ac:spMk id="12" creationId="{90694022-F984-4DB4-8D4D-69A2453C07C3}"/>
          </ac:spMkLst>
        </pc:spChg>
        <pc:spChg chg="mod">
          <ac:chgData name="Clements, William" userId="cbdb0636-a496-422a-8d40-98c53d494d26" providerId="ADAL" clId="{F4EEFF0D-3B02-C344-916F-14621FDCFDB5}" dt="2022-04-28T21:30:49.332" v="656" actId="164"/>
          <ac:spMkLst>
            <pc:docMk/>
            <pc:sldMk cId="1257469536" sldId="290"/>
            <ac:spMk id="13" creationId="{EA8632EC-2910-4871-9138-D28D7B0DECCE}"/>
          </ac:spMkLst>
        </pc:spChg>
        <pc:spChg chg="mod">
          <ac:chgData name="Clements, William" userId="cbdb0636-a496-422a-8d40-98c53d494d26" providerId="ADAL" clId="{F4EEFF0D-3B02-C344-916F-14621FDCFDB5}" dt="2022-04-28T21:31:08.416" v="657" actId="164"/>
          <ac:spMkLst>
            <pc:docMk/>
            <pc:sldMk cId="1257469536" sldId="290"/>
            <ac:spMk id="14" creationId="{D73BE694-B784-4D5E-9158-AFF3F81BE85C}"/>
          </ac:spMkLst>
        </pc:spChg>
        <pc:spChg chg="mod">
          <ac:chgData name="Clements, William" userId="cbdb0636-a496-422a-8d40-98c53d494d26" providerId="ADAL" clId="{F4EEFF0D-3B02-C344-916F-14621FDCFDB5}" dt="2022-04-28T21:31:14.912" v="658" actId="164"/>
          <ac:spMkLst>
            <pc:docMk/>
            <pc:sldMk cId="1257469536" sldId="290"/>
            <ac:spMk id="15" creationId="{B0E0F97E-461F-45F3-9272-BD971A93CB12}"/>
          </ac:spMkLst>
        </pc:spChg>
        <pc:spChg chg="del mod">
          <ac:chgData name="Clements, William" userId="cbdb0636-a496-422a-8d40-98c53d494d26" providerId="ADAL" clId="{F4EEFF0D-3B02-C344-916F-14621FDCFDB5}" dt="2022-04-28T21:31:46.682" v="663" actId="478"/>
          <ac:spMkLst>
            <pc:docMk/>
            <pc:sldMk cId="1257469536" sldId="290"/>
            <ac:spMk id="17" creationId="{5B539996-B826-477F-64A5-3A767F5837C6}"/>
          </ac:spMkLst>
        </pc:spChg>
        <pc:spChg chg="add del mod">
          <ac:chgData name="Clements, William" userId="cbdb0636-a496-422a-8d40-98c53d494d26" providerId="ADAL" clId="{F4EEFF0D-3B02-C344-916F-14621FDCFDB5}" dt="2022-04-28T21:31:58.590" v="667"/>
          <ac:spMkLst>
            <pc:docMk/>
            <pc:sldMk cId="1257469536" sldId="290"/>
            <ac:spMk id="20" creationId="{A4A68CEB-6615-D743-AD54-6EBCB2DFAD89}"/>
          </ac:spMkLst>
        </pc:spChg>
        <pc:grpChg chg="add mod">
          <ac:chgData name="Clements, William" userId="cbdb0636-a496-422a-8d40-98c53d494d26" providerId="ADAL" clId="{F4EEFF0D-3B02-C344-916F-14621FDCFDB5}" dt="2022-04-28T21:33:06.843" v="682" actId="1076"/>
          <ac:grpSpMkLst>
            <pc:docMk/>
            <pc:sldMk cId="1257469536" sldId="290"/>
            <ac:grpSpMk id="3" creationId="{0CD6A4D2-D4C3-8168-2D90-ACEA370D20AC}"/>
          </ac:grpSpMkLst>
        </pc:grpChg>
        <pc:grpChg chg="add mod">
          <ac:chgData name="Clements, William" userId="cbdb0636-a496-422a-8d40-98c53d494d26" providerId="ADAL" clId="{F4EEFF0D-3B02-C344-916F-14621FDCFDB5}" dt="2022-04-28T21:33:06.843" v="682" actId="1076"/>
          <ac:grpSpMkLst>
            <pc:docMk/>
            <pc:sldMk cId="1257469536" sldId="290"/>
            <ac:grpSpMk id="16" creationId="{1B5EF9E3-D15E-140E-DAB9-33C2EC19768F}"/>
          </ac:grpSpMkLst>
        </pc:grpChg>
        <pc:grpChg chg="add mod">
          <ac:chgData name="Clements, William" userId="cbdb0636-a496-422a-8d40-98c53d494d26" providerId="ADAL" clId="{F4EEFF0D-3B02-C344-916F-14621FDCFDB5}" dt="2022-04-28T21:33:06.843" v="682" actId="1076"/>
          <ac:grpSpMkLst>
            <pc:docMk/>
            <pc:sldMk cId="1257469536" sldId="290"/>
            <ac:grpSpMk id="18" creationId="{69CC7E4D-3384-B875-CE24-443BD7CD856D}"/>
          </ac:grpSpMkLst>
        </pc:grpChg>
        <pc:grpChg chg="add mod">
          <ac:chgData name="Clements, William" userId="cbdb0636-a496-422a-8d40-98c53d494d26" providerId="ADAL" clId="{F4EEFF0D-3B02-C344-916F-14621FDCFDB5}" dt="2022-04-28T21:33:06.843" v="682" actId="1076"/>
          <ac:grpSpMkLst>
            <pc:docMk/>
            <pc:sldMk cId="1257469536" sldId="290"/>
            <ac:grpSpMk id="19" creationId="{9815CF24-3884-1115-D8C4-EAA2F10B6E35}"/>
          </ac:grpSpMkLst>
        </pc:grpChg>
        <pc:grpChg chg="add mod">
          <ac:chgData name="Clements, William" userId="cbdb0636-a496-422a-8d40-98c53d494d26" providerId="ADAL" clId="{F4EEFF0D-3B02-C344-916F-14621FDCFDB5}" dt="2022-04-28T21:33:06.843" v="682" actId="1076"/>
          <ac:grpSpMkLst>
            <pc:docMk/>
            <pc:sldMk cId="1257469536" sldId="290"/>
            <ac:grpSpMk id="21" creationId="{E6DFA835-9773-CFC1-B1AA-50FF7771482E}"/>
          </ac:grpSpMkLst>
        </pc:grpChg>
      </pc:sldChg>
      <pc:sldChg chg="modSp add mod">
        <pc:chgData name="Clements, William" userId="cbdb0636-a496-422a-8d40-98c53d494d26" providerId="ADAL" clId="{F4EEFF0D-3B02-C344-916F-14621FDCFDB5}" dt="2022-04-28T21:33:18.392" v="684" actId="20577"/>
        <pc:sldMkLst>
          <pc:docMk/>
          <pc:sldMk cId="313637476" sldId="291"/>
        </pc:sldMkLst>
        <pc:spChg chg="mod">
          <ac:chgData name="Clements, William" userId="cbdb0636-a496-422a-8d40-98c53d494d26" providerId="ADAL" clId="{F4EEFF0D-3B02-C344-916F-14621FDCFDB5}" dt="2022-04-28T21:33:18.392" v="684" actId="20577"/>
          <ac:spMkLst>
            <pc:docMk/>
            <pc:sldMk cId="313637476" sldId="291"/>
            <ac:spMk id="2" creationId="{4567F288-CE85-4A06-880B-BAE91494AF77}"/>
          </ac:spMkLst>
        </pc:spChg>
        <pc:grpChg chg="mod">
          <ac:chgData name="Clements, William" userId="cbdb0636-a496-422a-8d40-98c53d494d26" providerId="ADAL" clId="{F4EEFF0D-3B02-C344-916F-14621FDCFDB5}" dt="2022-04-28T21:32:35.534" v="675" actId="1076"/>
          <ac:grpSpMkLst>
            <pc:docMk/>
            <pc:sldMk cId="313637476" sldId="291"/>
            <ac:grpSpMk id="16" creationId="{1B5EF9E3-D15E-140E-DAB9-33C2EC19768F}"/>
          </ac:grpSpMkLst>
        </pc:grpChg>
        <pc:grpChg chg="mod">
          <ac:chgData name="Clements, William" userId="cbdb0636-a496-422a-8d40-98c53d494d26" providerId="ADAL" clId="{F4EEFF0D-3B02-C344-916F-14621FDCFDB5}" dt="2022-04-28T21:32:41.734" v="677" actId="1076"/>
          <ac:grpSpMkLst>
            <pc:docMk/>
            <pc:sldMk cId="313637476" sldId="291"/>
            <ac:grpSpMk id="18" creationId="{69CC7E4D-3384-B875-CE24-443BD7CD856D}"/>
          </ac:grpSpMkLst>
        </pc:grpChg>
        <pc:grpChg chg="mod">
          <ac:chgData name="Clements, William" userId="cbdb0636-a496-422a-8d40-98c53d494d26" providerId="ADAL" clId="{F4EEFF0D-3B02-C344-916F-14621FDCFDB5}" dt="2022-04-28T21:32:38.885" v="676" actId="1076"/>
          <ac:grpSpMkLst>
            <pc:docMk/>
            <pc:sldMk cId="313637476" sldId="291"/>
            <ac:grpSpMk id="19" creationId="{9815CF24-3884-1115-D8C4-EAA2F10B6E35}"/>
          </ac:grpSpMkLst>
        </pc:grpChg>
        <pc:grpChg chg="mod">
          <ac:chgData name="Clements, William" userId="cbdb0636-a496-422a-8d40-98c53d494d26" providerId="ADAL" clId="{F4EEFF0D-3B02-C344-916F-14621FDCFDB5}" dt="2022-04-28T21:32:44.177" v="678" actId="1076"/>
          <ac:grpSpMkLst>
            <pc:docMk/>
            <pc:sldMk cId="313637476" sldId="291"/>
            <ac:grpSpMk id="21" creationId="{E6DFA835-9773-CFC1-B1AA-50FF7771482E}"/>
          </ac:grpSpMkLst>
        </pc:grpChg>
      </pc:sldChg>
      <pc:sldChg chg="addSp delSp modSp new mod modClrScheme chgLayout">
        <pc:chgData name="Clements, William" userId="cbdb0636-a496-422a-8d40-98c53d494d26" providerId="ADAL" clId="{F4EEFF0D-3B02-C344-916F-14621FDCFDB5}" dt="2022-05-02T14:36:21.573" v="890" actId="20577"/>
        <pc:sldMkLst>
          <pc:docMk/>
          <pc:sldMk cId="3056960755" sldId="292"/>
        </pc:sldMkLst>
        <pc:spChg chg="del mod ord">
          <ac:chgData name="Clements, William" userId="cbdb0636-a496-422a-8d40-98c53d494d26" providerId="ADAL" clId="{F4EEFF0D-3B02-C344-916F-14621FDCFDB5}" dt="2022-05-02T14:27:27.277" v="836" actId="700"/>
          <ac:spMkLst>
            <pc:docMk/>
            <pc:sldMk cId="3056960755" sldId="292"/>
            <ac:spMk id="2" creationId="{28A21671-C1C6-BFBC-A86B-BDCDCA092D49}"/>
          </ac:spMkLst>
        </pc:spChg>
        <pc:spChg chg="del mod ord">
          <ac:chgData name="Clements, William" userId="cbdb0636-a496-422a-8d40-98c53d494d26" providerId="ADAL" clId="{F4EEFF0D-3B02-C344-916F-14621FDCFDB5}" dt="2022-05-02T14:27:27.277" v="836" actId="700"/>
          <ac:spMkLst>
            <pc:docMk/>
            <pc:sldMk cId="3056960755" sldId="292"/>
            <ac:spMk id="3" creationId="{8A60F30A-7BE6-AB36-1BF7-C1E0CEE83C24}"/>
          </ac:spMkLst>
        </pc:spChg>
        <pc:spChg chg="del">
          <ac:chgData name="Clements, William" userId="cbdb0636-a496-422a-8d40-98c53d494d26" providerId="ADAL" clId="{F4EEFF0D-3B02-C344-916F-14621FDCFDB5}" dt="2022-05-02T14:27:27.277" v="836" actId="700"/>
          <ac:spMkLst>
            <pc:docMk/>
            <pc:sldMk cId="3056960755" sldId="292"/>
            <ac:spMk id="4" creationId="{96CC7D11-9899-B7CA-09DD-BC798DBFA68D}"/>
          </ac:spMkLst>
        </pc:spChg>
        <pc:spChg chg="add mod ord">
          <ac:chgData name="Clements, William" userId="cbdb0636-a496-422a-8d40-98c53d494d26" providerId="ADAL" clId="{F4EEFF0D-3B02-C344-916F-14621FDCFDB5}" dt="2022-05-02T14:36:21.573" v="890" actId="20577"/>
          <ac:spMkLst>
            <pc:docMk/>
            <pc:sldMk cId="3056960755" sldId="292"/>
            <ac:spMk id="5" creationId="{C5D2CBFA-0758-7E69-74B3-6ACB327A7FC2}"/>
          </ac:spMkLst>
        </pc:spChg>
        <pc:spChg chg="add mod ord">
          <ac:chgData name="Clements, William" userId="cbdb0636-a496-422a-8d40-98c53d494d26" providerId="ADAL" clId="{F4EEFF0D-3B02-C344-916F-14621FDCFDB5}" dt="2022-05-02T14:27:40.947" v="874" actId="20577"/>
          <ac:spMkLst>
            <pc:docMk/>
            <pc:sldMk cId="3056960755" sldId="292"/>
            <ac:spMk id="6" creationId="{F16D7583-2F43-458F-88D2-A6ABBC5F252F}"/>
          </ac:spMkLst>
        </pc:spChg>
        <pc:picChg chg="add mod">
          <ac:chgData name="Clements, William" userId="cbdb0636-a496-422a-8d40-98c53d494d26" providerId="ADAL" clId="{F4EEFF0D-3B02-C344-916F-14621FDCFDB5}" dt="2022-05-02T14:36:11.904" v="877" actId="1076"/>
          <ac:picMkLst>
            <pc:docMk/>
            <pc:sldMk cId="3056960755" sldId="292"/>
            <ac:picMk id="7" creationId="{C3C8E240-55C6-9482-044B-F67455D24A31}"/>
          </ac:picMkLst>
        </pc:picChg>
      </pc:sldChg>
      <pc:sldChg chg="addSp delSp modSp new mod modAnim">
        <pc:chgData name="Clements, William" userId="cbdb0636-a496-422a-8d40-98c53d494d26" providerId="ADAL" clId="{F4EEFF0D-3B02-C344-916F-14621FDCFDB5}" dt="2022-05-04T14:29:38.252" v="901"/>
        <pc:sldMkLst>
          <pc:docMk/>
          <pc:sldMk cId="869224525" sldId="293"/>
        </pc:sldMkLst>
        <pc:spChg chg="mod">
          <ac:chgData name="Clements, William" userId="cbdb0636-a496-422a-8d40-98c53d494d26" providerId="ADAL" clId="{F4EEFF0D-3B02-C344-916F-14621FDCFDB5}" dt="2022-05-04T14:29:26.803" v="900" actId="20577"/>
          <ac:spMkLst>
            <pc:docMk/>
            <pc:sldMk cId="869224525" sldId="293"/>
            <ac:spMk id="2" creationId="{5A588452-6D3F-CD23-9BC4-828716CB7956}"/>
          </ac:spMkLst>
        </pc:spChg>
        <pc:spChg chg="del">
          <ac:chgData name="Clements, William" userId="cbdb0636-a496-422a-8d40-98c53d494d26" providerId="ADAL" clId="{F4EEFF0D-3B02-C344-916F-14621FDCFDB5}" dt="2022-05-04T14:29:38.252" v="901"/>
          <ac:spMkLst>
            <pc:docMk/>
            <pc:sldMk cId="869224525" sldId="293"/>
            <ac:spMk id="3" creationId="{37BF47B9-6664-7854-31A4-BCC7877782F0}"/>
          </ac:spMkLst>
        </pc:spChg>
        <pc:picChg chg="add mod">
          <ac:chgData name="Clements, William" userId="cbdb0636-a496-422a-8d40-98c53d494d26" providerId="ADAL" clId="{F4EEFF0D-3B02-C344-916F-14621FDCFDB5}" dt="2022-05-04T14:29:38.252" v="901"/>
          <ac:picMkLst>
            <pc:docMk/>
            <pc:sldMk cId="869224525" sldId="293"/>
            <ac:picMk id="4" creationId="{A6C0CDD8-1BBC-8459-2181-DD4B286AC451}"/>
          </ac:picMkLst>
        </pc:picChg>
      </pc:sldChg>
    </pc:docChg>
  </pc:docChgLst>
  <pc:docChgLst>
    <pc:chgData name="William" userId="cbdb0636-a496-422a-8d40-98c53d494d26" providerId="ADAL" clId="{2B417D32-8D79-4A21-AA52-FFE149C91B29}"/>
    <pc:docChg chg="modSld">
      <pc:chgData name="William" userId="cbdb0636-a496-422a-8d40-98c53d494d26" providerId="ADAL" clId="{2B417D32-8D79-4A21-AA52-FFE149C91B29}" dt="2022-05-04T15:06:02.824" v="15" actId="20577"/>
      <pc:docMkLst>
        <pc:docMk/>
      </pc:docMkLst>
      <pc:sldChg chg="modSp mod">
        <pc:chgData name="William" userId="cbdb0636-a496-422a-8d40-98c53d494d26" providerId="ADAL" clId="{2B417D32-8D79-4A21-AA52-FFE149C91B29}" dt="2022-05-04T15:06:02.824" v="15" actId="20577"/>
        <pc:sldMkLst>
          <pc:docMk/>
          <pc:sldMk cId="3056960755" sldId="292"/>
        </pc:sldMkLst>
        <pc:spChg chg="mod">
          <ac:chgData name="William" userId="cbdb0636-a496-422a-8d40-98c53d494d26" providerId="ADAL" clId="{2B417D32-8D79-4A21-AA52-FFE149C91B29}" dt="2022-05-04T15:06:02.824" v="15" actId="20577"/>
          <ac:spMkLst>
            <pc:docMk/>
            <pc:sldMk cId="3056960755" sldId="292"/>
            <ac:spMk id="6" creationId="{F16D7583-2F43-458F-88D2-A6ABBC5F252F}"/>
          </ac:spMkLst>
        </pc:spChg>
      </pc:sldChg>
    </pc:docChg>
  </pc:docChgLst>
</pc:chgInfo>
</file>

<file path=ppt/media/image1.jpg>
</file>

<file path=ppt/media/image10.jpg>
</file>

<file path=ppt/media/image11.jpeg>
</file>

<file path=ppt/media/image12.jpg>
</file>

<file path=ppt/media/image13.jpg>
</file>

<file path=ppt/media/image14.jpeg>
</file>

<file path=ppt/media/image2.jpg>
</file>

<file path=ppt/media/image3.png>
</file>

<file path=ppt/media/image4.png>
</file>

<file path=ppt/media/image5.jp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667666-72F1-4CA4-8302-2B757B80A200}" type="datetimeFigureOut">
              <a:rPr lang="en-US" smtClean="0"/>
              <a:t>9/28/22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FBBDF6-74BE-4D0E-9E34-984F6C913DCF}" type="slidenum">
              <a:rPr lang="en-US" smtClean="0"/>
              <a:t>‹#›</a:t>
            </a:fld>
            <a:endParaRPr lang="en-US"/>
          </a:p>
        </p:txBody>
      </p:sp>
    </p:spTree>
    <p:extLst>
      <p:ext uri="{BB962C8B-B14F-4D97-AF65-F5344CB8AC3E}">
        <p14:creationId xmlns:p14="http://schemas.microsoft.com/office/powerpoint/2010/main" val="447947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FBBDF6-74BE-4D0E-9E34-984F6C913DCF}" type="slidenum">
              <a:rPr lang="en-US" smtClean="0"/>
              <a:t>15</a:t>
            </a:fld>
            <a:endParaRPr lang="en-US"/>
          </a:p>
        </p:txBody>
      </p:sp>
    </p:spTree>
    <p:extLst>
      <p:ext uri="{BB962C8B-B14F-4D97-AF65-F5344CB8AC3E}">
        <p14:creationId xmlns:p14="http://schemas.microsoft.com/office/powerpoint/2010/main" val="14315831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7A267F6-D9E7-4F99-9DDE-DE2C74FD7880}" type="datetimeFigureOut">
              <a:rPr lang="en-US" smtClean="0"/>
              <a:t>9/28/22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6C1973-9A41-494C-A06D-EE1793C50547}" type="slidenum">
              <a:rPr lang="en-US" smtClean="0"/>
              <a:t>‹#›</a:t>
            </a:fld>
            <a:endParaRPr lang="en-US"/>
          </a:p>
        </p:txBody>
      </p:sp>
    </p:spTree>
    <p:extLst>
      <p:ext uri="{BB962C8B-B14F-4D97-AF65-F5344CB8AC3E}">
        <p14:creationId xmlns:p14="http://schemas.microsoft.com/office/powerpoint/2010/main" val="1439678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A267F6-D9E7-4F99-9DDE-DE2C74FD7880}" type="datetimeFigureOut">
              <a:rPr lang="en-US" smtClean="0"/>
              <a:t>9/28/22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6C1973-9A41-494C-A06D-EE1793C50547}" type="slidenum">
              <a:rPr lang="en-US" smtClean="0"/>
              <a:t>‹#›</a:t>
            </a:fld>
            <a:endParaRPr lang="en-US"/>
          </a:p>
        </p:txBody>
      </p:sp>
    </p:spTree>
    <p:extLst>
      <p:ext uri="{BB962C8B-B14F-4D97-AF65-F5344CB8AC3E}">
        <p14:creationId xmlns:p14="http://schemas.microsoft.com/office/powerpoint/2010/main" val="1423233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A267F6-D9E7-4F99-9DDE-DE2C74FD7880}" type="datetimeFigureOut">
              <a:rPr lang="en-US" smtClean="0"/>
              <a:t>9/28/22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6C1973-9A41-494C-A06D-EE1793C50547}" type="slidenum">
              <a:rPr lang="en-US" smtClean="0"/>
              <a:t>‹#›</a:t>
            </a:fld>
            <a:endParaRPr lang="en-US"/>
          </a:p>
        </p:txBody>
      </p:sp>
    </p:spTree>
    <p:extLst>
      <p:ext uri="{BB962C8B-B14F-4D97-AF65-F5344CB8AC3E}">
        <p14:creationId xmlns:p14="http://schemas.microsoft.com/office/powerpoint/2010/main" val="13873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A267F6-D9E7-4F99-9DDE-DE2C74FD7880}" type="datetimeFigureOut">
              <a:rPr lang="en-US" smtClean="0"/>
              <a:t>9/28/22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6C1973-9A41-494C-A06D-EE1793C50547}" type="slidenum">
              <a:rPr lang="en-US" smtClean="0"/>
              <a:t>‹#›</a:t>
            </a:fld>
            <a:endParaRPr lang="en-US"/>
          </a:p>
        </p:txBody>
      </p:sp>
    </p:spTree>
    <p:extLst>
      <p:ext uri="{BB962C8B-B14F-4D97-AF65-F5344CB8AC3E}">
        <p14:creationId xmlns:p14="http://schemas.microsoft.com/office/powerpoint/2010/main" val="3085464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7A267F6-D9E7-4F99-9DDE-DE2C74FD7880}" type="datetimeFigureOut">
              <a:rPr lang="en-US" smtClean="0"/>
              <a:t>9/28/22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6C1973-9A41-494C-A06D-EE1793C50547}" type="slidenum">
              <a:rPr lang="en-US" smtClean="0"/>
              <a:t>‹#›</a:t>
            </a:fld>
            <a:endParaRPr lang="en-US"/>
          </a:p>
        </p:txBody>
      </p:sp>
    </p:spTree>
    <p:extLst>
      <p:ext uri="{BB962C8B-B14F-4D97-AF65-F5344CB8AC3E}">
        <p14:creationId xmlns:p14="http://schemas.microsoft.com/office/powerpoint/2010/main" val="41843780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7A267F6-D9E7-4F99-9DDE-DE2C74FD7880}" type="datetimeFigureOut">
              <a:rPr lang="en-US" smtClean="0"/>
              <a:t>9/28/22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6C1973-9A41-494C-A06D-EE1793C50547}" type="slidenum">
              <a:rPr lang="en-US" smtClean="0"/>
              <a:t>‹#›</a:t>
            </a:fld>
            <a:endParaRPr lang="en-US"/>
          </a:p>
        </p:txBody>
      </p:sp>
    </p:spTree>
    <p:extLst>
      <p:ext uri="{BB962C8B-B14F-4D97-AF65-F5344CB8AC3E}">
        <p14:creationId xmlns:p14="http://schemas.microsoft.com/office/powerpoint/2010/main" val="14493461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7A267F6-D9E7-4F99-9DDE-DE2C74FD7880}" type="datetimeFigureOut">
              <a:rPr lang="en-US" smtClean="0"/>
              <a:t>9/28/22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A6C1973-9A41-494C-A06D-EE1793C50547}" type="slidenum">
              <a:rPr lang="en-US" smtClean="0"/>
              <a:t>‹#›</a:t>
            </a:fld>
            <a:endParaRPr lang="en-US"/>
          </a:p>
        </p:txBody>
      </p:sp>
    </p:spTree>
    <p:extLst>
      <p:ext uri="{BB962C8B-B14F-4D97-AF65-F5344CB8AC3E}">
        <p14:creationId xmlns:p14="http://schemas.microsoft.com/office/powerpoint/2010/main" val="4683140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7A267F6-D9E7-4F99-9DDE-DE2C74FD7880}" type="datetimeFigureOut">
              <a:rPr lang="en-US" smtClean="0"/>
              <a:t>9/28/22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A6C1973-9A41-494C-A06D-EE1793C50547}" type="slidenum">
              <a:rPr lang="en-US" smtClean="0"/>
              <a:t>‹#›</a:t>
            </a:fld>
            <a:endParaRPr lang="en-US"/>
          </a:p>
        </p:txBody>
      </p:sp>
    </p:spTree>
    <p:extLst>
      <p:ext uri="{BB962C8B-B14F-4D97-AF65-F5344CB8AC3E}">
        <p14:creationId xmlns:p14="http://schemas.microsoft.com/office/powerpoint/2010/main" val="4257814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A267F6-D9E7-4F99-9DDE-DE2C74FD7880}" type="datetimeFigureOut">
              <a:rPr lang="en-US" smtClean="0"/>
              <a:t>9/28/22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A6C1973-9A41-494C-A06D-EE1793C50547}" type="slidenum">
              <a:rPr lang="en-US" smtClean="0"/>
              <a:t>‹#›</a:t>
            </a:fld>
            <a:endParaRPr lang="en-US"/>
          </a:p>
        </p:txBody>
      </p:sp>
    </p:spTree>
    <p:extLst>
      <p:ext uri="{BB962C8B-B14F-4D97-AF65-F5344CB8AC3E}">
        <p14:creationId xmlns:p14="http://schemas.microsoft.com/office/powerpoint/2010/main" val="28638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7A267F6-D9E7-4F99-9DDE-DE2C74FD7880}" type="datetimeFigureOut">
              <a:rPr lang="en-US" smtClean="0"/>
              <a:t>9/28/22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6C1973-9A41-494C-A06D-EE1793C50547}" type="slidenum">
              <a:rPr lang="en-US" smtClean="0"/>
              <a:t>‹#›</a:t>
            </a:fld>
            <a:endParaRPr lang="en-US"/>
          </a:p>
        </p:txBody>
      </p:sp>
    </p:spTree>
    <p:extLst>
      <p:ext uri="{BB962C8B-B14F-4D97-AF65-F5344CB8AC3E}">
        <p14:creationId xmlns:p14="http://schemas.microsoft.com/office/powerpoint/2010/main" val="2510909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7A267F6-D9E7-4F99-9DDE-DE2C74FD7880}" type="datetimeFigureOut">
              <a:rPr lang="en-US" smtClean="0"/>
              <a:t>9/28/22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6C1973-9A41-494C-A06D-EE1793C50547}" type="slidenum">
              <a:rPr lang="en-US" smtClean="0"/>
              <a:t>‹#›</a:t>
            </a:fld>
            <a:endParaRPr lang="en-US"/>
          </a:p>
        </p:txBody>
      </p:sp>
    </p:spTree>
    <p:extLst>
      <p:ext uri="{BB962C8B-B14F-4D97-AF65-F5344CB8AC3E}">
        <p14:creationId xmlns:p14="http://schemas.microsoft.com/office/powerpoint/2010/main" val="1917566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A267F6-D9E7-4F99-9DDE-DE2C74FD7880}" type="datetimeFigureOut">
              <a:rPr lang="en-US" smtClean="0"/>
              <a:t>9/28/22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6C1973-9A41-494C-A06D-EE1793C50547}" type="slidenum">
              <a:rPr lang="en-US" smtClean="0"/>
              <a:t>‹#›</a:t>
            </a:fld>
            <a:endParaRPr lang="en-US"/>
          </a:p>
        </p:txBody>
      </p:sp>
    </p:spTree>
    <p:extLst>
      <p:ext uri="{BB962C8B-B14F-4D97-AF65-F5344CB8AC3E}">
        <p14:creationId xmlns:p14="http://schemas.microsoft.com/office/powerpoint/2010/main" val="127694858"/>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www.16personalities.com/istp-personality"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hbr.org/2019/01/to-improve-your-team-first-work-on-yourself" TargetMode="External"/><Relationship Id="rId2" Type="http://schemas.openxmlformats.org/officeDocument/2006/relationships/hyperlink" Target="https://www.hrdconnect.com/2019/09/11/why-self-awareness-is-essential-to-workplace-success/" TargetMode="External"/><Relationship Id="rId1" Type="http://schemas.openxmlformats.org/officeDocument/2006/relationships/slideLayout" Target="../slideLayouts/slideLayout2.xml"/><Relationship Id="rId5" Type="http://schemas.openxmlformats.org/officeDocument/2006/relationships/hyperlink" Target="https://byui-cse.github.io/cse170-course/lesson03/porter-a.pdf" TargetMode="External"/><Relationship Id="rId4" Type="http://schemas.openxmlformats.org/officeDocument/2006/relationships/hyperlink" Target="https://www.verywellmind.com/the-myers-briggs-type-indicator-2795583"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218B9-909D-435A-BFD2-5FBC1F7AA89D}"/>
              </a:ext>
            </a:extLst>
          </p:cNvPr>
          <p:cNvSpPr>
            <a:spLocks noGrp="1"/>
          </p:cNvSpPr>
          <p:nvPr>
            <p:ph type="ctrTitle"/>
          </p:nvPr>
        </p:nvSpPr>
        <p:spPr/>
        <p:txBody>
          <a:bodyPr/>
          <a:lstStyle/>
          <a:p>
            <a:r>
              <a:rPr lang="en-US" dirty="0"/>
              <a:t>CSE 170 Technical Teamwork</a:t>
            </a:r>
          </a:p>
        </p:txBody>
      </p:sp>
      <p:sp>
        <p:nvSpPr>
          <p:cNvPr id="3" name="Subtitle 2">
            <a:extLst>
              <a:ext uri="{FF2B5EF4-FFF2-40B4-BE49-F238E27FC236}">
                <a16:creationId xmlns:a16="http://schemas.microsoft.com/office/drawing/2014/main" id="{0DE11115-053A-4D4C-A278-6ADF1533EE91}"/>
              </a:ext>
            </a:extLst>
          </p:cNvPr>
          <p:cNvSpPr>
            <a:spLocks noGrp="1"/>
          </p:cNvSpPr>
          <p:nvPr>
            <p:ph type="subTitle" idx="1"/>
          </p:nvPr>
        </p:nvSpPr>
        <p:spPr/>
        <p:txBody>
          <a:bodyPr/>
          <a:lstStyle/>
          <a:p>
            <a:r>
              <a:rPr lang="en-US" dirty="0"/>
              <a:t>W. Clements</a:t>
            </a:r>
          </a:p>
          <a:p>
            <a:r>
              <a:rPr lang="en-US" dirty="0"/>
              <a:t>Week 03 Day 1</a:t>
            </a:r>
          </a:p>
        </p:txBody>
      </p:sp>
    </p:spTree>
    <p:extLst>
      <p:ext uri="{BB962C8B-B14F-4D97-AF65-F5344CB8AC3E}">
        <p14:creationId xmlns:p14="http://schemas.microsoft.com/office/powerpoint/2010/main" val="1009882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517DF-4133-4BDC-A18D-ECFDC63C978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4870EDF-CA20-4962-AEC5-7C13DC0D0D47}"/>
              </a:ext>
            </a:extLst>
          </p:cNvPr>
          <p:cNvSpPr>
            <a:spLocks noGrp="1"/>
          </p:cNvSpPr>
          <p:nvPr>
            <p:ph idx="1"/>
          </p:nvPr>
        </p:nvSpPr>
        <p:spPr/>
        <p:txBody>
          <a:bodyPr/>
          <a:lstStyle/>
          <a:p>
            <a:r>
              <a:rPr lang="en-US" dirty="0"/>
              <a:t>Other Tests</a:t>
            </a:r>
          </a:p>
          <a:p>
            <a:pPr lvl="1"/>
            <a:r>
              <a:rPr lang="en-US" dirty="0"/>
              <a:t>Color Test</a:t>
            </a:r>
          </a:p>
          <a:p>
            <a:pPr lvl="1"/>
            <a:r>
              <a:rPr lang="en-US" dirty="0"/>
              <a:t>Myers-Briggs</a:t>
            </a:r>
          </a:p>
          <a:p>
            <a:endParaRPr lang="en-US" dirty="0"/>
          </a:p>
        </p:txBody>
      </p:sp>
      <p:pic>
        <p:nvPicPr>
          <p:cNvPr id="7" name="Picture 6" descr="Timeline&#10;&#10;Description automatically generated">
            <a:extLst>
              <a:ext uri="{FF2B5EF4-FFF2-40B4-BE49-F238E27FC236}">
                <a16:creationId xmlns:a16="http://schemas.microsoft.com/office/drawing/2014/main" id="{5CCC86FA-52D6-4BB8-989F-69BCDB9699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
        <p:nvSpPr>
          <p:cNvPr id="6" name="TextBox 5">
            <a:extLst>
              <a:ext uri="{FF2B5EF4-FFF2-40B4-BE49-F238E27FC236}">
                <a16:creationId xmlns:a16="http://schemas.microsoft.com/office/drawing/2014/main" id="{6EDFD5E1-BDBF-1656-ACBD-7612270ADAEC}"/>
              </a:ext>
            </a:extLst>
          </p:cNvPr>
          <p:cNvSpPr txBox="1"/>
          <p:nvPr/>
        </p:nvSpPr>
        <p:spPr>
          <a:xfrm>
            <a:off x="378526" y="3901930"/>
            <a:ext cx="6097978" cy="369332"/>
          </a:xfrm>
          <a:prstGeom prst="rect">
            <a:avLst/>
          </a:prstGeom>
          <a:noFill/>
        </p:spPr>
        <p:txBody>
          <a:bodyPr wrap="square">
            <a:spAutoFit/>
          </a:bodyPr>
          <a:lstStyle/>
          <a:p>
            <a:r>
              <a:rPr lang="en-US" dirty="0"/>
              <a:t>https://my-personality-</a:t>
            </a:r>
            <a:r>
              <a:rPr lang="en-US" dirty="0" err="1"/>
              <a:t>test.com</a:t>
            </a:r>
            <a:r>
              <a:rPr lang="en-US" dirty="0"/>
              <a:t>/true-</a:t>
            </a:r>
            <a:r>
              <a:rPr lang="en-US" dirty="0" err="1"/>
              <a:t>colours</a:t>
            </a:r>
            <a:endParaRPr lang="en-US" dirty="0"/>
          </a:p>
        </p:txBody>
      </p:sp>
    </p:spTree>
    <p:extLst>
      <p:ext uri="{BB962C8B-B14F-4D97-AF65-F5344CB8AC3E}">
        <p14:creationId xmlns:p14="http://schemas.microsoft.com/office/powerpoint/2010/main" val="2235492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63BF3-E7E7-810D-6755-9B6179328570}"/>
              </a:ext>
            </a:extLst>
          </p:cNvPr>
          <p:cNvSpPr>
            <a:spLocks noGrp="1"/>
          </p:cNvSpPr>
          <p:nvPr>
            <p:ph type="title"/>
          </p:nvPr>
        </p:nvSpPr>
        <p:spPr/>
        <p:txBody>
          <a:bodyPr>
            <a:normAutofit fontScale="90000"/>
          </a:bodyPr>
          <a:lstStyle/>
          <a:p>
            <a:r>
              <a:rPr lang="en-US" dirty="0"/>
              <a:t>Reading Review: </a:t>
            </a:r>
            <a:br>
              <a:rPr lang="en-US" dirty="0"/>
            </a:br>
            <a:r>
              <a:rPr lang="en-US" b="1" dirty="0"/>
              <a:t>Why self-awareness is essential to workplace success </a:t>
            </a:r>
            <a:br>
              <a:rPr lang="en-US" dirty="0"/>
            </a:br>
            <a:endParaRPr lang="en-US" dirty="0"/>
          </a:p>
        </p:txBody>
      </p:sp>
      <p:sp>
        <p:nvSpPr>
          <p:cNvPr id="3" name="Content Placeholder 2">
            <a:extLst>
              <a:ext uri="{FF2B5EF4-FFF2-40B4-BE49-F238E27FC236}">
                <a16:creationId xmlns:a16="http://schemas.microsoft.com/office/drawing/2014/main" id="{CDBD6E8B-04A7-6D03-8428-204DA609177D}"/>
              </a:ext>
            </a:extLst>
          </p:cNvPr>
          <p:cNvSpPr>
            <a:spLocks noGrp="1"/>
          </p:cNvSpPr>
          <p:nvPr>
            <p:ph idx="1"/>
          </p:nvPr>
        </p:nvSpPr>
        <p:spPr/>
        <p:txBody>
          <a:bodyPr/>
          <a:lstStyle/>
          <a:p>
            <a:r>
              <a:rPr lang="en-US" dirty="0"/>
              <a:t>Is being self-aware important?</a:t>
            </a:r>
          </a:p>
          <a:p>
            <a:r>
              <a:rPr lang="en-US" dirty="0"/>
              <a:t>Self-aware</a:t>
            </a:r>
          </a:p>
          <a:p>
            <a:pPr lvl="1"/>
            <a:r>
              <a:rPr lang="en-US" dirty="0"/>
              <a:t>a greater understanding of your reactions and motivation, </a:t>
            </a:r>
          </a:p>
          <a:p>
            <a:pPr lvl="1"/>
            <a:r>
              <a:rPr lang="en-US" dirty="0"/>
              <a:t>better management of oneself and others, </a:t>
            </a:r>
          </a:p>
          <a:p>
            <a:pPr lvl="1"/>
            <a:r>
              <a:rPr lang="en-US" dirty="0"/>
              <a:t>the ability to adapt your behavior, </a:t>
            </a:r>
          </a:p>
          <a:p>
            <a:pPr lvl="1"/>
            <a:r>
              <a:rPr lang="en-US" dirty="0"/>
              <a:t>improved relationships and personal growth. </a:t>
            </a:r>
          </a:p>
          <a:p>
            <a:r>
              <a:rPr lang="en-US" dirty="0"/>
              <a:t>In our research, we measured self-awareness in terms of four facets: Reflection, Insight, Rumination, and Mindfulness</a:t>
            </a:r>
          </a:p>
          <a:p>
            <a:pPr lvl="1"/>
            <a:endParaRPr lang="en-US" dirty="0"/>
          </a:p>
        </p:txBody>
      </p:sp>
    </p:spTree>
    <p:extLst>
      <p:ext uri="{BB962C8B-B14F-4D97-AF65-F5344CB8AC3E}">
        <p14:creationId xmlns:p14="http://schemas.microsoft.com/office/powerpoint/2010/main" val="2880212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887EA-21B4-9CCA-070C-563FEFFF539B}"/>
              </a:ext>
            </a:extLst>
          </p:cNvPr>
          <p:cNvSpPr>
            <a:spLocks noGrp="1"/>
          </p:cNvSpPr>
          <p:nvPr>
            <p:ph type="title"/>
          </p:nvPr>
        </p:nvSpPr>
        <p:spPr/>
        <p:txBody>
          <a:bodyPr>
            <a:normAutofit fontScale="90000"/>
          </a:bodyPr>
          <a:lstStyle/>
          <a:p>
            <a:r>
              <a:rPr lang="en-US" dirty="0"/>
              <a:t>Reading Review: </a:t>
            </a:r>
            <a:br>
              <a:rPr lang="en-US" dirty="0"/>
            </a:br>
            <a:r>
              <a:rPr lang="en-US" b="1" dirty="0"/>
              <a:t>Why self-awareness is essential to workplace success</a:t>
            </a:r>
            <a:endParaRPr lang="en-US" dirty="0"/>
          </a:p>
        </p:txBody>
      </p:sp>
      <p:sp>
        <p:nvSpPr>
          <p:cNvPr id="3" name="Content Placeholder 2">
            <a:extLst>
              <a:ext uri="{FF2B5EF4-FFF2-40B4-BE49-F238E27FC236}">
                <a16:creationId xmlns:a16="http://schemas.microsoft.com/office/drawing/2014/main" id="{5D6322B9-FC10-4C02-FFA0-652A8F28E09C}"/>
              </a:ext>
            </a:extLst>
          </p:cNvPr>
          <p:cNvSpPr>
            <a:spLocks noGrp="1"/>
          </p:cNvSpPr>
          <p:nvPr>
            <p:ph sz="half" idx="1"/>
          </p:nvPr>
        </p:nvSpPr>
        <p:spPr/>
        <p:txBody>
          <a:bodyPr>
            <a:normAutofit fontScale="70000" lnSpcReduction="20000"/>
          </a:bodyPr>
          <a:lstStyle/>
          <a:p>
            <a:r>
              <a:rPr lang="en-US" b="1" dirty="0"/>
              <a:t>Reflection</a:t>
            </a:r>
            <a:endParaRPr lang="en-US" dirty="0"/>
          </a:p>
          <a:p>
            <a:pPr lvl="1"/>
            <a:r>
              <a:rPr lang="en-US" dirty="0"/>
              <a:t>I often reflect on my thoughts.</a:t>
            </a:r>
          </a:p>
          <a:p>
            <a:pPr lvl="1"/>
            <a:r>
              <a:rPr lang="en-US" dirty="0"/>
              <a:t>I do not often think about the way I am feeling*.</a:t>
            </a:r>
          </a:p>
          <a:p>
            <a:pPr lvl="1"/>
            <a:r>
              <a:rPr lang="en-US" dirty="0"/>
              <a:t>I enjoy exploring my “inner self.”</a:t>
            </a:r>
          </a:p>
          <a:p>
            <a:pPr lvl="1"/>
            <a:r>
              <a:rPr lang="en-US" dirty="0"/>
              <a:t>I often reflect on my feelings.</a:t>
            </a:r>
          </a:p>
          <a:p>
            <a:pPr lvl="1"/>
            <a:r>
              <a:rPr lang="en-US" dirty="0"/>
              <a:t>Others would benefit from reflecting more on their thoughts.</a:t>
            </a:r>
          </a:p>
          <a:p>
            <a:r>
              <a:rPr lang="en-US" b="1" dirty="0"/>
              <a:t>Insight</a:t>
            </a:r>
            <a:endParaRPr lang="en-US" dirty="0"/>
          </a:p>
          <a:p>
            <a:pPr lvl="1"/>
            <a:r>
              <a:rPr lang="en-US" dirty="0"/>
              <a:t>I am interested in </a:t>
            </a:r>
            <a:r>
              <a:rPr lang="en-US" dirty="0" err="1"/>
              <a:t>analysing</a:t>
            </a:r>
            <a:r>
              <a:rPr lang="en-US" dirty="0"/>
              <a:t> the </a:t>
            </a:r>
            <a:r>
              <a:rPr lang="en-US" dirty="0" err="1"/>
              <a:t>behaviour</a:t>
            </a:r>
            <a:r>
              <a:rPr lang="en-US" dirty="0"/>
              <a:t> of others.</a:t>
            </a:r>
          </a:p>
          <a:p>
            <a:pPr lvl="1"/>
            <a:r>
              <a:rPr lang="en-US" dirty="0"/>
              <a:t>I value opportunities to evaluate my </a:t>
            </a:r>
            <a:r>
              <a:rPr lang="en-US" dirty="0" err="1"/>
              <a:t>behaviour</a:t>
            </a:r>
            <a:r>
              <a:rPr lang="en-US" dirty="0"/>
              <a:t>.</a:t>
            </a:r>
          </a:p>
          <a:p>
            <a:pPr lvl="1"/>
            <a:r>
              <a:rPr lang="en-US" dirty="0"/>
              <a:t>It is important to understand why people behave in the way they do.</a:t>
            </a:r>
          </a:p>
          <a:p>
            <a:pPr lvl="1"/>
            <a:r>
              <a:rPr lang="en-US" dirty="0"/>
              <a:t>When I’m feeling uncomfortable, I can easily name these feelings.</a:t>
            </a:r>
          </a:p>
          <a:p>
            <a:pPr lvl="1"/>
            <a:r>
              <a:rPr lang="en-US" dirty="0"/>
              <a:t>I usually know why I am feeling the way I do.</a:t>
            </a:r>
          </a:p>
        </p:txBody>
      </p:sp>
      <p:sp>
        <p:nvSpPr>
          <p:cNvPr id="4" name="Content Placeholder 3">
            <a:extLst>
              <a:ext uri="{FF2B5EF4-FFF2-40B4-BE49-F238E27FC236}">
                <a16:creationId xmlns:a16="http://schemas.microsoft.com/office/drawing/2014/main" id="{E8FF14D2-D0C6-F84F-E8D4-2D68432DA6A5}"/>
              </a:ext>
            </a:extLst>
          </p:cNvPr>
          <p:cNvSpPr>
            <a:spLocks noGrp="1"/>
          </p:cNvSpPr>
          <p:nvPr>
            <p:ph sz="half" idx="2"/>
          </p:nvPr>
        </p:nvSpPr>
        <p:spPr/>
        <p:txBody>
          <a:bodyPr>
            <a:normAutofit fontScale="70000" lnSpcReduction="20000"/>
          </a:bodyPr>
          <a:lstStyle/>
          <a:p>
            <a:r>
              <a:rPr lang="en-US" b="1" dirty="0"/>
              <a:t>Mindfulness</a:t>
            </a:r>
            <a:endParaRPr lang="en-US" dirty="0"/>
          </a:p>
          <a:p>
            <a:pPr lvl="1"/>
            <a:r>
              <a:rPr lang="en-US" dirty="0"/>
              <a:t>I am often on auto-pilot and do not pay much attention to what I am doing*.</a:t>
            </a:r>
          </a:p>
          <a:p>
            <a:pPr lvl="1"/>
            <a:r>
              <a:rPr lang="en-US" dirty="0"/>
              <a:t>Sometimes I am careless because I am preoccupied, with many things on my mind*.</a:t>
            </a:r>
          </a:p>
          <a:p>
            <a:pPr lvl="1"/>
            <a:r>
              <a:rPr lang="en-US" dirty="0"/>
              <a:t>I often dwell on the past or the future, rather than the present*.</a:t>
            </a:r>
          </a:p>
          <a:p>
            <a:pPr lvl="1"/>
            <a:r>
              <a:rPr lang="en-US" dirty="0"/>
              <a:t>My mind often wanders when I am trying to concentrate*.</a:t>
            </a:r>
          </a:p>
          <a:p>
            <a:r>
              <a:rPr lang="en-US" b="1" dirty="0"/>
              <a:t>Rumination</a:t>
            </a:r>
            <a:endParaRPr lang="en-US" dirty="0"/>
          </a:p>
          <a:p>
            <a:pPr lvl="1"/>
            <a:r>
              <a:rPr lang="en-US" dirty="0"/>
              <a:t>I often find myself thinking about past negative events.</a:t>
            </a:r>
          </a:p>
          <a:p>
            <a:pPr lvl="1"/>
            <a:r>
              <a:rPr lang="en-US" dirty="0"/>
              <a:t>When things go wrong, I often ruminate on them for long periods of time.</a:t>
            </a:r>
          </a:p>
          <a:p>
            <a:pPr lvl="1"/>
            <a:r>
              <a:rPr lang="en-US" dirty="0"/>
              <a:t>I tend not to look back and think about how I could have done things differently*</a:t>
            </a:r>
          </a:p>
          <a:p>
            <a:endParaRPr lang="en-US" dirty="0"/>
          </a:p>
        </p:txBody>
      </p:sp>
    </p:spTree>
    <p:extLst>
      <p:ext uri="{BB962C8B-B14F-4D97-AF65-F5344CB8AC3E}">
        <p14:creationId xmlns:p14="http://schemas.microsoft.com/office/powerpoint/2010/main" val="23564647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2338C-8686-1FE8-C1BC-F0DD0DD918A3}"/>
              </a:ext>
            </a:extLst>
          </p:cNvPr>
          <p:cNvSpPr>
            <a:spLocks noGrp="1"/>
          </p:cNvSpPr>
          <p:nvPr>
            <p:ph type="title"/>
          </p:nvPr>
        </p:nvSpPr>
        <p:spPr/>
        <p:txBody>
          <a:bodyPr/>
          <a:lstStyle/>
          <a:p>
            <a:r>
              <a:rPr lang="en-US" b="1" dirty="0"/>
              <a:t>To Improve Your Team, First Work on Yourself </a:t>
            </a:r>
            <a:br>
              <a:rPr lang="en-US" b="1" dirty="0"/>
            </a:br>
            <a:endParaRPr lang="en-US" dirty="0"/>
          </a:p>
        </p:txBody>
      </p:sp>
      <p:sp>
        <p:nvSpPr>
          <p:cNvPr id="3" name="Content Placeholder 2">
            <a:extLst>
              <a:ext uri="{FF2B5EF4-FFF2-40B4-BE49-F238E27FC236}">
                <a16:creationId xmlns:a16="http://schemas.microsoft.com/office/drawing/2014/main" id="{33A8CA34-138E-A93F-C1D0-5CE292338320}"/>
              </a:ext>
            </a:extLst>
          </p:cNvPr>
          <p:cNvSpPr>
            <a:spLocks noGrp="1"/>
          </p:cNvSpPr>
          <p:nvPr>
            <p:ph idx="1"/>
          </p:nvPr>
        </p:nvSpPr>
        <p:spPr/>
        <p:txBody>
          <a:bodyPr>
            <a:normAutofit fontScale="62500" lnSpcReduction="20000"/>
          </a:bodyPr>
          <a:lstStyle/>
          <a:p>
            <a:r>
              <a:rPr lang="en-US" dirty="0"/>
              <a:t>internal self-awareness</a:t>
            </a:r>
          </a:p>
          <a:p>
            <a:pPr lvl="1"/>
            <a:r>
              <a:rPr lang="en-US" dirty="0"/>
              <a:t>understanding your feelings, beliefs, and values</a:t>
            </a:r>
          </a:p>
          <a:p>
            <a:pPr lvl="1"/>
            <a:r>
              <a:rPr lang="en-US" dirty="0"/>
              <a:t>Questions asked:</a:t>
            </a:r>
          </a:p>
          <a:p>
            <a:pPr lvl="2"/>
            <a:r>
              <a:rPr lang="en-US" dirty="0"/>
              <a:t>What emotions am I experiencing?</a:t>
            </a:r>
          </a:p>
          <a:p>
            <a:pPr lvl="2"/>
            <a:r>
              <a:rPr lang="en-US" dirty="0"/>
              <a:t>What am I assuming about another person or the situation?</a:t>
            </a:r>
          </a:p>
          <a:p>
            <a:pPr lvl="2"/>
            <a:r>
              <a:rPr lang="en-US" dirty="0"/>
              <a:t>What are the facts vs. my interpretations?</a:t>
            </a:r>
          </a:p>
          <a:p>
            <a:pPr lvl="2"/>
            <a:r>
              <a:rPr lang="en-US" dirty="0"/>
              <a:t>What are my core values, and how might they be impacting my reactions?</a:t>
            </a:r>
          </a:p>
          <a:p>
            <a:pPr lvl="1"/>
            <a:endParaRPr lang="en-US" dirty="0"/>
          </a:p>
          <a:p>
            <a:r>
              <a:rPr lang="en-US" dirty="0"/>
              <a:t>external self-awareness</a:t>
            </a:r>
          </a:p>
          <a:p>
            <a:pPr lvl="1"/>
            <a:r>
              <a:rPr lang="en-US" dirty="0"/>
              <a:t>Feedback</a:t>
            </a:r>
          </a:p>
          <a:p>
            <a:pPr lvl="1"/>
            <a:r>
              <a:rPr lang="en-US" dirty="0"/>
              <a:t>Question asked</a:t>
            </a:r>
          </a:p>
          <a:p>
            <a:pPr lvl="2"/>
            <a:r>
              <a:rPr lang="en-US" dirty="0"/>
              <a:t>What am I doing in team meetings that is helpful?</a:t>
            </a:r>
          </a:p>
          <a:p>
            <a:pPr lvl="2"/>
            <a:r>
              <a:rPr lang="en-US" dirty="0"/>
              <a:t>What am I doing that is not helpful?</a:t>
            </a:r>
          </a:p>
          <a:p>
            <a:pPr lvl="2"/>
            <a:r>
              <a:rPr lang="en-US" dirty="0"/>
              <a:t>If you could change one part of how I interact with the team, what would it be?</a:t>
            </a:r>
          </a:p>
          <a:p>
            <a:pPr lvl="2"/>
            <a:endParaRPr lang="en-US" dirty="0"/>
          </a:p>
          <a:p>
            <a:r>
              <a:rPr lang="en-US" dirty="0"/>
              <a:t>personal accountability </a:t>
            </a:r>
          </a:p>
          <a:p>
            <a:pPr lvl="1"/>
            <a:r>
              <a:rPr lang="en-US" dirty="0"/>
              <a:t>holding </a:t>
            </a:r>
            <a:r>
              <a:rPr lang="en-US" i="1" dirty="0"/>
              <a:t>themselves</a:t>
            </a:r>
            <a:r>
              <a:rPr lang="en-US" dirty="0"/>
              <a:t> accountable </a:t>
            </a:r>
          </a:p>
          <a:p>
            <a:pPr lvl="1"/>
            <a:r>
              <a:rPr lang="en-US" dirty="0"/>
              <a:t>take personal responsibility for solving the problem </a:t>
            </a:r>
          </a:p>
          <a:p>
            <a:pPr lvl="1"/>
            <a:endParaRPr lang="en-US" dirty="0"/>
          </a:p>
          <a:p>
            <a:pPr lvl="1"/>
            <a:endParaRPr lang="en-US" dirty="0"/>
          </a:p>
          <a:p>
            <a:endParaRPr lang="en-US" dirty="0"/>
          </a:p>
        </p:txBody>
      </p:sp>
    </p:spTree>
    <p:extLst>
      <p:ext uri="{BB962C8B-B14F-4D97-AF65-F5344CB8AC3E}">
        <p14:creationId xmlns:p14="http://schemas.microsoft.com/office/powerpoint/2010/main" val="728551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B49F9-E038-6904-74ED-9E3A7828399A}"/>
              </a:ext>
            </a:extLst>
          </p:cNvPr>
          <p:cNvSpPr>
            <a:spLocks noGrp="1"/>
          </p:cNvSpPr>
          <p:nvPr>
            <p:ph type="title"/>
          </p:nvPr>
        </p:nvSpPr>
        <p:spPr/>
        <p:txBody>
          <a:bodyPr>
            <a:normAutofit fontScale="90000"/>
          </a:bodyPr>
          <a:lstStyle/>
          <a:p>
            <a:r>
              <a:rPr lang="en-US" b="1" dirty="0"/>
              <a:t>An Overview of the Myers-Briggs Type Indicator</a:t>
            </a:r>
            <a:br>
              <a:rPr lang="en-US" b="1" dirty="0"/>
            </a:br>
            <a:endParaRPr lang="en-US" dirty="0"/>
          </a:p>
        </p:txBody>
      </p:sp>
      <p:sp>
        <p:nvSpPr>
          <p:cNvPr id="3" name="Content Placeholder 2">
            <a:extLst>
              <a:ext uri="{FF2B5EF4-FFF2-40B4-BE49-F238E27FC236}">
                <a16:creationId xmlns:a16="http://schemas.microsoft.com/office/drawing/2014/main" id="{F8BB081B-FC68-32F9-E362-39C394F9E843}"/>
              </a:ext>
            </a:extLst>
          </p:cNvPr>
          <p:cNvSpPr>
            <a:spLocks noGrp="1"/>
          </p:cNvSpPr>
          <p:nvPr>
            <p:ph sz="half" idx="1"/>
          </p:nvPr>
        </p:nvSpPr>
        <p:spPr/>
        <p:txBody>
          <a:bodyPr>
            <a:normAutofit fontScale="70000" lnSpcReduction="20000"/>
          </a:bodyPr>
          <a:lstStyle/>
          <a:p>
            <a:r>
              <a:rPr lang="en-US" b="1" dirty="0"/>
              <a:t>Extraversion (E) – Introversion (I) </a:t>
            </a:r>
          </a:p>
          <a:p>
            <a:pPr lvl="1"/>
            <a:r>
              <a:rPr lang="en-US" b="1" dirty="0"/>
              <a:t>Extraversion (E) is the outward turning</a:t>
            </a:r>
            <a:endParaRPr lang="en-US" dirty="0"/>
          </a:p>
          <a:p>
            <a:pPr lvl="1"/>
            <a:r>
              <a:rPr lang="en-US" b="1" dirty="0"/>
              <a:t>Introversion (I) is the inward turning</a:t>
            </a:r>
            <a:endParaRPr lang="en-US" dirty="0"/>
          </a:p>
          <a:p>
            <a:r>
              <a:rPr lang="en-US" b="1" dirty="0"/>
              <a:t>Sensing (S) – Intuition (N) </a:t>
            </a:r>
          </a:p>
          <a:p>
            <a:pPr lvl="1"/>
            <a:r>
              <a:rPr lang="en-US" b="1" dirty="0"/>
              <a:t>Sensing (S) is learning from own senses</a:t>
            </a:r>
            <a:endParaRPr lang="en-US" dirty="0"/>
          </a:p>
          <a:p>
            <a:pPr lvl="1"/>
            <a:r>
              <a:rPr lang="en-US" b="1" dirty="0"/>
              <a:t>Intuition (N) is learning from patterns</a:t>
            </a:r>
            <a:endParaRPr lang="en-US" dirty="0"/>
          </a:p>
          <a:p>
            <a:r>
              <a:rPr lang="en-US" b="1" dirty="0"/>
              <a:t>Thinking (T) – Feeling (F) </a:t>
            </a:r>
          </a:p>
          <a:p>
            <a:pPr lvl="1"/>
            <a:r>
              <a:rPr lang="en-US" b="1" dirty="0"/>
              <a:t>Thinking (T) is using logic </a:t>
            </a:r>
            <a:endParaRPr lang="en-US" dirty="0"/>
          </a:p>
          <a:p>
            <a:pPr lvl="1"/>
            <a:r>
              <a:rPr lang="en-US" b="1" dirty="0"/>
              <a:t>Feeling (F) is using emotions</a:t>
            </a:r>
            <a:endParaRPr lang="en-US" dirty="0"/>
          </a:p>
          <a:p>
            <a:r>
              <a:rPr lang="en-US" b="1" dirty="0"/>
              <a:t>Judging (J) – Perceiving (P) </a:t>
            </a:r>
          </a:p>
          <a:p>
            <a:pPr lvl="1"/>
            <a:r>
              <a:rPr lang="en-US" b="1" dirty="0"/>
              <a:t>Judging (J) is performing structure and firm decisions</a:t>
            </a:r>
            <a:endParaRPr lang="en-US" dirty="0"/>
          </a:p>
          <a:p>
            <a:pPr lvl="1"/>
            <a:r>
              <a:rPr lang="en-US" b="1" dirty="0"/>
              <a:t>Perceiving (P) is being open, flexible, and adaptable</a:t>
            </a:r>
            <a:endParaRPr lang="en-US" dirty="0"/>
          </a:p>
          <a:p>
            <a:endParaRPr lang="en-US" b="1" dirty="0"/>
          </a:p>
          <a:p>
            <a:endParaRPr lang="en-US" dirty="0"/>
          </a:p>
        </p:txBody>
      </p:sp>
      <p:sp>
        <p:nvSpPr>
          <p:cNvPr id="4" name="Content Placeholder 3">
            <a:extLst>
              <a:ext uri="{FF2B5EF4-FFF2-40B4-BE49-F238E27FC236}">
                <a16:creationId xmlns:a16="http://schemas.microsoft.com/office/drawing/2014/main" id="{17877C62-1AF1-9C29-2729-0B900D685430}"/>
              </a:ext>
            </a:extLst>
          </p:cNvPr>
          <p:cNvSpPr>
            <a:spLocks noGrp="1"/>
          </p:cNvSpPr>
          <p:nvPr>
            <p:ph sz="half" idx="2"/>
          </p:nvPr>
        </p:nvSpPr>
        <p:spPr/>
        <p:txBody>
          <a:bodyPr>
            <a:normAutofit fontScale="70000" lnSpcReduction="20000"/>
          </a:bodyPr>
          <a:lstStyle/>
          <a:p>
            <a:r>
              <a:rPr lang="en-US" dirty="0"/>
              <a:t>Each type is then listed by its four-letter code: </a:t>
            </a:r>
          </a:p>
          <a:p>
            <a:pPr lvl="1"/>
            <a:r>
              <a:rPr lang="en-US" dirty="0"/>
              <a:t>ISTJ - The Inspector</a:t>
            </a:r>
          </a:p>
          <a:p>
            <a:pPr lvl="1"/>
            <a:r>
              <a:rPr lang="en-US" dirty="0"/>
              <a:t>ISTP - The Crafter</a:t>
            </a:r>
          </a:p>
          <a:p>
            <a:pPr lvl="1"/>
            <a:r>
              <a:rPr lang="en-US" dirty="0"/>
              <a:t>ISFJ - The Protector</a:t>
            </a:r>
          </a:p>
          <a:p>
            <a:pPr lvl="1"/>
            <a:r>
              <a:rPr lang="en-US" dirty="0"/>
              <a:t>ISFP - The Artist</a:t>
            </a:r>
          </a:p>
          <a:p>
            <a:pPr lvl="1"/>
            <a:r>
              <a:rPr lang="en-US" dirty="0"/>
              <a:t>INFJ - The Advocate</a:t>
            </a:r>
          </a:p>
          <a:p>
            <a:pPr lvl="1"/>
            <a:r>
              <a:rPr lang="en-US" dirty="0"/>
              <a:t>INFP - The Mediator</a:t>
            </a:r>
          </a:p>
          <a:p>
            <a:pPr lvl="1"/>
            <a:r>
              <a:rPr lang="en-US" dirty="0"/>
              <a:t>INTJ - The Architect</a:t>
            </a:r>
          </a:p>
          <a:p>
            <a:pPr lvl="1"/>
            <a:r>
              <a:rPr lang="en-US" dirty="0"/>
              <a:t>INTP - The Thinker</a:t>
            </a:r>
          </a:p>
          <a:p>
            <a:pPr lvl="1"/>
            <a:r>
              <a:rPr lang="en-US" dirty="0"/>
              <a:t>ESTP - The Persuader</a:t>
            </a:r>
          </a:p>
          <a:p>
            <a:pPr lvl="1"/>
            <a:r>
              <a:rPr lang="en-US" dirty="0"/>
              <a:t>ESTJ - The Director</a:t>
            </a:r>
          </a:p>
          <a:p>
            <a:pPr lvl="1"/>
            <a:r>
              <a:rPr lang="en-US" dirty="0"/>
              <a:t>ESFP - The Performer</a:t>
            </a:r>
          </a:p>
          <a:p>
            <a:pPr lvl="1"/>
            <a:r>
              <a:rPr lang="en-US" dirty="0"/>
              <a:t>ESFJ - The Caregiver</a:t>
            </a:r>
          </a:p>
          <a:p>
            <a:pPr lvl="1"/>
            <a:r>
              <a:rPr lang="en-US" dirty="0"/>
              <a:t>ENFP - The Champion</a:t>
            </a:r>
          </a:p>
          <a:p>
            <a:pPr lvl="1"/>
            <a:r>
              <a:rPr lang="en-US" dirty="0"/>
              <a:t>ENFJ - The Giver</a:t>
            </a:r>
          </a:p>
          <a:p>
            <a:pPr lvl="1"/>
            <a:r>
              <a:rPr lang="en-US" dirty="0"/>
              <a:t>ENTP - The Debater</a:t>
            </a:r>
          </a:p>
          <a:p>
            <a:pPr lvl="1"/>
            <a:r>
              <a:rPr lang="en-US" dirty="0"/>
              <a:t>ENTJ - The Commander </a:t>
            </a:r>
          </a:p>
        </p:txBody>
      </p:sp>
    </p:spTree>
    <p:extLst>
      <p:ext uri="{BB962C8B-B14F-4D97-AF65-F5344CB8AC3E}">
        <p14:creationId xmlns:p14="http://schemas.microsoft.com/office/powerpoint/2010/main" val="583173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5D2CBFA-0758-7E69-74B3-6ACB327A7FC2}"/>
              </a:ext>
            </a:extLst>
          </p:cNvPr>
          <p:cNvSpPr>
            <a:spLocks noGrp="1"/>
          </p:cNvSpPr>
          <p:nvPr>
            <p:ph type="title"/>
          </p:nvPr>
        </p:nvSpPr>
        <p:spPr/>
        <p:txBody>
          <a:bodyPr/>
          <a:lstStyle/>
          <a:p>
            <a:r>
              <a:rPr lang="en-US" dirty="0"/>
              <a:t>Take the quiz</a:t>
            </a:r>
          </a:p>
        </p:txBody>
      </p:sp>
      <p:sp>
        <p:nvSpPr>
          <p:cNvPr id="6" name="Content Placeholder 5">
            <a:extLst>
              <a:ext uri="{FF2B5EF4-FFF2-40B4-BE49-F238E27FC236}">
                <a16:creationId xmlns:a16="http://schemas.microsoft.com/office/drawing/2014/main" id="{F16D7583-2F43-458F-88D2-A6ABBC5F252F}"/>
              </a:ext>
            </a:extLst>
          </p:cNvPr>
          <p:cNvSpPr>
            <a:spLocks noGrp="1"/>
          </p:cNvSpPr>
          <p:nvPr>
            <p:ph idx="1"/>
          </p:nvPr>
        </p:nvSpPr>
        <p:spPr/>
        <p:txBody>
          <a:bodyPr/>
          <a:lstStyle/>
          <a:p>
            <a:r>
              <a:rPr lang="en-US" dirty="0">
                <a:hlinkClick r:id="rId3"/>
              </a:rPr>
              <a:t>https://www.16personalities.com/ </a:t>
            </a:r>
            <a:endParaRPr lang="en-US" dirty="0"/>
          </a:p>
        </p:txBody>
      </p:sp>
      <p:pic>
        <p:nvPicPr>
          <p:cNvPr id="7" name="Picture 6">
            <a:extLst>
              <a:ext uri="{FF2B5EF4-FFF2-40B4-BE49-F238E27FC236}">
                <a16:creationId xmlns:a16="http://schemas.microsoft.com/office/drawing/2014/main" id="{C3C8E240-55C6-9482-044B-F67455D24A31}"/>
              </a:ext>
            </a:extLst>
          </p:cNvPr>
          <p:cNvPicPr>
            <a:picLocks noChangeAspect="1"/>
          </p:cNvPicPr>
          <p:nvPr/>
        </p:nvPicPr>
        <p:blipFill>
          <a:blip r:embed="rId4"/>
          <a:stretch>
            <a:fillRect/>
          </a:stretch>
        </p:blipFill>
        <p:spPr>
          <a:xfrm>
            <a:off x="0" y="3056723"/>
            <a:ext cx="12192000" cy="3801277"/>
          </a:xfrm>
          <a:prstGeom prst="rect">
            <a:avLst/>
          </a:prstGeom>
        </p:spPr>
      </p:pic>
    </p:spTree>
    <p:extLst>
      <p:ext uri="{BB962C8B-B14F-4D97-AF65-F5344CB8AC3E}">
        <p14:creationId xmlns:p14="http://schemas.microsoft.com/office/powerpoint/2010/main" val="3056960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Qr code&#10;&#10;Description automatically generated">
            <a:extLst>
              <a:ext uri="{FF2B5EF4-FFF2-40B4-BE49-F238E27FC236}">
                <a16:creationId xmlns:a16="http://schemas.microsoft.com/office/drawing/2014/main" id="{DEDC98DA-7C15-41BC-9061-699FE31497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386288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website, timeline&#10;&#10;Description automatically generated">
            <a:extLst>
              <a:ext uri="{FF2B5EF4-FFF2-40B4-BE49-F238E27FC236}">
                <a16:creationId xmlns:a16="http://schemas.microsoft.com/office/drawing/2014/main" id="{B466F435-C590-4802-99BC-8B2FF101BE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3871097" cy="6858000"/>
          </a:xfrm>
          <a:prstGeom prst="rect">
            <a:avLst/>
          </a:prstGeom>
        </p:spPr>
      </p:pic>
      <p:pic>
        <p:nvPicPr>
          <p:cNvPr id="5" name="Picture 4">
            <a:extLst>
              <a:ext uri="{FF2B5EF4-FFF2-40B4-BE49-F238E27FC236}">
                <a16:creationId xmlns:a16="http://schemas.microsoft.com/office/drawing/2014/main" id="{C0AE5007-8175-49E6-9BF2-648486679D39}"/>
              </a:ext>
            </a:extLst>
          </p:cNvPr>
          <p:cNvPicPr>
            <a:picLocks noChangeAspect="1"/>
          </p:cNvPicPr>
          <p:nvPr/>
        </p:nvPicPr>
        <p:blipFill>
          <a:blip r:embed="rId3"/>
          <a:stretch>
            <a:fillRect/>
          </a:stretch>
        </p:blipFill>
        <p:spPr>
          <a:xfrm>
            <a:off x="5312985" y="0"/>
            <a:ext cx="6879015" cy="6858000"/>
          </a:xfrm>
          <a:prstGeom prst="rect">
            <a:avLst/>
          </a:prstGeom>
        </p:spPr>
      </p:pic>
    </p:spTree>
    <p:extLst>
      <p:ext uri="{BB962C8B-B14F-4D97-AF65-F5344CB8AC3E}">
        <p14:creationId xmlns:p14="http://schemas.microsoft.com/office/powerpoint/2010/main" val="5071971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0C7F82F-8F53-476A-BDED-DAFCB818D854}"/>
              </a:ext>
            </a:extLst>
          </p:cNvPr>
          <p:cNvSpPr>
            <a:spLocks noGrp="1"/>
          </p:cNvSpPr>
          <p:nvPr>
            <p:ph type="title"/>
          </p:nvPr>
        </p:nvSpPr>
        <p:spPr>
          <a:xfrm>
            <a:off x="6094105" y="802955"/>
            <a:ext cx="4977976" cy="1454051"/>
          </a:xfrm>
        </p:spPr>
        <p:txBody>
          <a:bodyPr>
            <a:normAutofit/>
          </a:bodyPr>
          <a:lstStyle/>
          <a:p>
            <a:r>
              <a:rPr lang="en-US">
                <a:solidFill>
                  <a:srgbClr val="000000"/>
                </a:solidFill>
              </a:rPr>
              <a:t>Teammates</a:t>
            </a:r>
          </a:p>
        </p:txBody>
      </p:sp>
      <p:sp>
        <p:nvSpPr>
          <p:cNvPr id="24"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Text&#10;&#10;Description automatically generated">
            <a:extLst>
              <a:ext uri="{FF2B5EF4-FFF2-40B4-BE49-F238E27FC236}">
                <a16:creationId xmlns:a16="http://schemas.microsoft.com/office/drawing/2014/main" id="{A515458F-7AC4-4F60-9B6D-C1512960619C}"/>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t="10224" r="3" b="8663"/>
          <a:stretch/>
        </p:blipFill>
        <p:spPr>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19D3475B-4CBA-471D-8F7D-A9B087EBC858}"/>
              </a:ext>
            </a:extLst>
          </p:cNvPr>
          <p:cNvSpPr>
            <a:spLocks noGrp="1"/>
          </p:cNvSpPr>
          <p:nvPr>
            <p:ph idx="1"/>
          </p:nvPr>
        </p:nvSpPr>
        <p:spPr>
          <a:xfrm>
            <a:off x="6090574" y="2421682"/>
            <a:ext cx="4977578" cy="3639289"/>
          </a:xfrm>
        </p:spPr>
        <p:txBody>
          <a:bodyPr anchor="ctr">
            <a:normAutofit/>
          </a:bodyPr>
          <a:lstStyle/>
          <a:p>
            <a:r>
              <a:rPr lang="en-US" sz="2000" dirty="0">
                <a:solidFill>
                  <a:srgbClr val="000000"/>
                </a:solidFill>
              </a:rPr>
              <a:t>How do you see your teammates?</a:t>
            </a:r>
          </a:p>
          <a:p>
            <a:r>
              <a:rPr lang="en-US" sz="2000" dirty="0">
                <a:solidFill>
                  <a:srgbClr val="000000"/>
                </a:solidFill>
              </a:rPr>
              <a:t>Differences</a:t>
            </a:r>
          </a:p>
          <a:p>
            <a:pPr lvl="1"/>
            <a:r>
              <a:rPr lang="en-US" sz="2000" dirty="0">
                <a:solidFill>
                  <a:srgbClr val="000000"/>
                </a:solidFill>
              </a:rPr>
              <a:t>Personality Traits</a:t>
            </a:r>
          </a:p>
          <a:p>
            <a:pPr lvl="1"/>
            <a:r>
              <a:rPr lang="en-US" sz="2000" dirty="0">
                <a:solidFill>
                  <a:srgbClr val="000000"/>
                </a:solidFill>
              </a:rPr>
              <a:t>Diversity </a:t>
            </a:r>
          </a:p>
          <a:p>
            <a:pPr lvl="1"/>
            <a:r>
              <a:rPr lang="en-US" sz="2000" dirty="0">
                <a:solidFill>
                  <a:srgbClr val="000000"/>
                </a:solidFill>
              </a:rPr>
              <a:t>Experience</a:t>
            </a:r>
          </a:p>
          <a:p>
            <a:pPr lvl="1"/>
            <a:r>
              <a:rPr lang="en-US" sz="2000" dirty="0">
                <a:solidFill>
                  <a:srgbClr val="000000"/>
                </a:solidFill>
              </a:rPr>
              <a:t>Age</a:t>
            </a:r>
          </a:p>
          <a:p>
            <a:pPr lvl="1"/>
            <a:r>
              <a:rPr lang="en-US" sz="2000" dirty="0">
                <a:solidFill>
                  <a:srgbClr val="000000"/>
                </a:solidFill>
              </a:rPr>
              <a:t>Sex</a:t>
            </a:r>
          </a:p>
          <a:p>
            <a:pPr lvl="1"/>
            <a:r>
              <a:rPr lang="en-US" sz="2000" dirty="0">
                <a:solidFill>
                  <a:srgbClr val="000000"/>
                </a:solidFill>
              </a:rPr>
              <a:t>Culture</a:t>
            </a:r>
          </a:p>
          <a:p>
            <a:r>
              <a:rPr lang="en-US" sz="2000" dirty="0">
                <a:solidFill>
                  <a:srgbClr val="000000"/>
                </a:solidFill>
              </a:rPr>
              <a:t>Adversary or Counterparts?</a:t>
            </a:r>
          </a:p>
          <a:p>
            <a:endParaRPr lang="en-US" sz="2000" dirty="0">
              <a:solidFill>
                <a:srgbClr val="000000"/>
              </a:solidFill>
            </a:endParaRPr>
          </a:p>
        </p:txBody>
      </p:sp>
    </p:spTree>
    <p:extLst>
      <p:ext uri="{BB962C8B-B14F-4D97-AF65-F5344CB8AC3E}">
        <p14:creationId xmlns:p14="http://schemas.microsoft.com/office/powerpoint/2010/main" val="33377786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88452-6D3F-CD23-9BC4-828716CB7956}"/>
              </a:ext>
            </a:extLst>
          </p:cNvPr>
          <p:cNvSpPr>
            <a:spLocks noGrp="1"/>
          </p:cNvSpPr>
          <p:nvPr>
            <p:ph type="title"/>
          </p:nvPr>
        </p:nvSpPr>
        <p:spPr/>
        <p:txBody>
          <a:bodyPr/>
          <a:lstStyle/>
          <a:p>
            <a:r>
              <a:rPr lang="en-US" dirty="0"/>
              <a:t>Video</a:t>
            </a:r>
          </a:p>
        </p:txBody>
      </p:sp>
      <p:pic>
        <p:nvPicPr>
          <p:cNvPr id="4" name="Do personality tests work - Merve Emre" descr="Do personality tests work - Merve Emre">
            <a:hlinkClick r:id="" action="ppaction://media"/>
            <a:extLst>
              <a:ext uri="{FF2B5EF4-FFF2-40B4-BE49-F238E27FC236}">
                <a16:creationId xmlns:a16="http://schemas.microsoft.com/office/drawing/2014/main" id="{A6C0CDD8-1BBC-8459-2181-DD4B286AC451}"/>
              </a:ext>
            </a:extLst>
          </p:cNvPr>
          <p:cNvPicPr>
            <a:picLocks noGrp="1" noChangeAspect="1"/>
          </p:cNvPicPr>
          <p:nvPr>
            <p:ph idx="1"/>
            <a:videoFile r:link="rId1"/>
            <p:extLst>
              <p:ext uri="{DAA4B4D4-6D71-4841-9C94-3DE7FCFB9230}">
                <p14:media xmlns:p14="http://schemas.microsoft.com/office/powerpoint/2010/main" r:embed="rId2">
                  <p14:trim end="20772.328"/>
                </p14:media>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869224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3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A5354-A999-49D3-AD27-E294530E71F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27D0C35F-B8FB-4074-BC9A-7F4AA9C0C5B8}"/>
              </a:ext>
            </a:extLst>
          </p:cNvPr>
          <p:cNvSpPr>
            <a:spLocks noGrp="1"/>
          </p:cNvSpPr>
          <p:nvPr>
            <p:ph idx="1"/>
          </p:nvPr>
        </p:nvSpPr>
        <p:spPr/>
        <p:txBody>
          <a:bodyPr/>
          <a:lstStyle/>
          <a:p>
            <a:r>
              <a:rPr lang="en-US" dirty="0"/>
              <a:t>Review: Teamwork</a:t>
            </a:r>
          </a:p>
          <a:p>
            <a:r>
              <a:rPr lang="en-US" dirty="0" err="1"/>
              <a:t>Blooket</a:t>
            </a:r>
            <a:endParaRPr lang="en-US" dirty="0"/>
          </a:p>
          <a:p>
            <a:r>
              <a:rPr lang="en-US" dirty="0"/>
              <a:t>Introvert vs Extraverts vs Ambiverts</a:t>
            </a:r>
          </a:p>
          <a:p>
            <a:pPr lvl="1"/>
            <a:r>
              <a:rPr lang="en-US" dirty="0"/>
              <a:t>Is all about the shoes</a:t>
            </a:r>
          </a:p>
          <a:p>
            <a:r>
              <a:rPr lang="en-US" dirty="0"/>
              <a:t>Differences – Good or Bad</a:t>
            </a:r>
          </a:p>
          <a:p>
            <a:r>
              <a:rPr lang="en-US" dirty="0"/>
              <a:t>Myers Briggs</a:t>
            </a:r>
          </a:p>
          <a:p>
            <a:r>
              <a:rPr lang="en-US" dirty="0"/>
              <a:t>Weekly Scenarios</a:t>
            </a:r>
          </a:p>
          <a:p>
            <a:r>
              <a:rPr lang="en-US" dirty="0"/>
              <a:t>Prove Assignment</a:t>
            </a:r>
          </a:p>
          <a:p>
            <a:endParaRPr lang="en-US" dirty="0"/>
          </a:p>
          <a:p>
            <a:endParaRPr lang="en-US" dirty="0"/>
          </a:p>
        </p:txBody>
      </p:sp>
    </p:spTree>
    <p:extLst>
      <p:ext uri="{BB962C8B-B14F-4D97-AF65-F5344CB8AC3E}">
        <p14:creationId xmlns:p14="http://schemas.microsoft.com/office/powerpoint/2010/main" val="26190495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4761C-A3E5-4E2C-93A4-CF05C6D79297}"/>
              </a:ext>
            </a:extLst>
          </p:cNvPr>
          <p:cNvSpPr>
            <a:spLocks noGrp="1"/>
          </p:cNvSpPr>
          <p:nvPr>
            <p:ph type="title"/>
          </p:nvPr>
        </p:nvSpPr>
        <p:spPr/>
        <p:txBody>
          <a:bodyPr/>
          <a:lstStyle/>
          <a:p>
            <a:r>
              <a:rPr lang="en-US" dirty="0"/>
              <a:t>Scenario – Mr. Porter</a:t>
            </a:r>
          </a:p>
        </p:txBody>
      </p:sp>
      <p:sp>
        <p:nvSpPr>
          <p:cNvPr id="3" name="Content Placeholder 2">
            <a:extLst>
              <a:ext uri="{FF2B5EF4-FFF2-40B4-BE49-F238E27FC236}">
                <a16:creationId xmlns:a16="http://schemas.microsoft.com/office/drawing/2014/main" id="{87F002E7-25E7-4815-A80B-94D412501834}"/>
              </a:ext>
            </a:extLst>
          </p:cNvPr>
          <p:cNvSpPr>
            <a:spLocks noGrp="1"/>
          </p:cNvSpPr>
          <p:nvPr>
            <p:ph idx="1"/>
          </p:nvPr>
        </p:nvSpPr>
        <p:spPr/>
        <p:txBody>
          <a:bodyPr/>
          <a:lstStyle/>
          <a:p>
            <a:r>
              <a:rPr lang="en-US" dirty="0"/>
              <a:t>Start new job at Slick Tix, been there 6 months</a:t>
            </a:r>
          </a:p>
          <a:p>
            <a:r>
              <a:rPr lang="en-US" dirty="0"/>
              <a:t>Girl friend: Rebecca</a:t>
            </a:r>
          </a:p>
          <a:p>
            <a:r>
              <a:rPr lang="en-US" dirty="0"/>
              <a:t>Graduated: Software Developer</a:t>
            </a:r>
          </a:p>
          <a:p>
            <a:r>
              <a:rPr lang="en-US" dirty="0"/>
              <a:t>Place: On a business sales trip, after two months of sales trips</a:t>
            </a:r>
          </a:p>
          <a:p>
            <a:endParaRPr lang="en-US" dirty="0"/>
          </a:p>
          <a:p>
            <a:r>
              <a:rPr lang="en-US" dirty="0"/>
              <a:t>As a team this week: </a:t>
            </a:r>
          </a:p>
          <a:p>
            <a:pPr lvl="1"/>
            <a:r>
              <a:rPr lang="en-US" dirty="0"/>
              <a:t>Compare prepare answers and decide what Kevin should do</a:t>
            </a:r>
          </a:p>
        </p:txBody>
      </p:sp>
      <p:pic>
        <p:nvPicPr>
          <p:cNvPr id="7" name="Picture 6" descr="A person wearing glasses and smiling at the camera&#10;&#10;Description automatically generated">
            <a:extLst>
              <a:ext uri="{FF2B5EF4-FFF2-40B4-BE49-F238E27FC236}">
                <a16:creationId xmlns:a16="http://schemas.microsoft.com/office/drawing/2014/main" id="{AC526CE1-21F6-4D11-90E6-CE8BBB1AC2CB}"/>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199489" y="4049713"/>
            <a:ext cx="4992511" cy="2808287"/>
          </a:xfrm>
          <a:prstGeom prst="rect">
            <a:avLst/>
          </a:prstGeom>
        </p:spPr>
      </p:pic>
    </p:spTree>
    <p:extLst>
      <p:ext uri="{BB962C8B-B14F-4D97-AF65-F5344CB8AC3E}">
        <p14:creationId xmlns:p14="http://schemas.microsoft.com/office/powerpoint/2010/main" val="32615214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C7873-B460-4F70-9937-EBE7B27D16D6}"/>
              </a:ext>
            </a:extLst>
          </p:cNvPr>
          <p:cNvSpPr>
            <a:spLocks noGrp="1"/>
          </p:cNvSpPr>
          <p:nvPr>
            <p:ph type="title"/>
          </p:nvPr>
        </p:nvSpPr>
        <p:spPr/>
        <p:txBody>
          <a:bodyPr/>
          <a:lstStyle/>
          <a:p>
            <a:r>
              <a:rPr lang="en-US" dirty="0"/>
              <a:t>Next class period</a:t>
            </a:r>
          </a:p>
        </p:txBody>
      </p:sp>
      <p:sp>
        <p:nvSpPr>
          <p:cNvPr id="3" name="Content Placeholder 2">
            <a:extLst>
              <a:ext uri="{FF2B5EF4-FFF2-40B4-BE49-F238E27FC236}">
                <a16:creationId xmlns:a16="http://schemas.microsoft.com/office/drawing/2014/main" id="{5BFCE168-5954-4DFE-A23D-38583DF6DE2C}"/>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7444309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4A534-BD4B-48CE-8DCD-213276758DCB}"/>
              </a:ext>
            </a:extLst>
          </p:cNvPr>
          <p:cNvSpPr>
            <a:spLocks noGrp="1"/>
          </p:cNvSpPr>
          <p:nvPr>
            <p:ph type="ctrTitle"/>
          </p:nvPr>
        </p:nvSpPr>
        <p:spPr/>
        <p:txBody>
          <a:bodyPr/>
          <a:lstStyle/>
          <a:p>
            <a:r>
              <a:rPr lang="en-US" dirty="0"/>
              <a:t>CSE 170 Technical Teamwork</a:t>
            </a:r>
          </a:p>
        </p:txBody>
      </p:sp>
      <p:sp>
        <p:nvSpPr>
          <p:cNvPr id="3" name="Subtitle 2">
            <a:extLst>
              <a:ext uri="{FF2B5EF4-FFF2-40B4-BE49-F238E27FC236}">
                <a16:creationId xmlns:a16="http://schemas.microsoft.com/office/drawing/2014/main" id="{C786248C-C649-4C73-82B0-1347BA7CFC20}"/>
              </a:ext>
            </a:extLst>
          </p:cNvPr>
          <p:cNvSpPr>
            <a:spLocks noGrp="1"/>
          </p:cNvSpPr>
          <p:nvPr>
            <p:ph type="subTitle" idx="1"/>
          </p:nvPr>
        </p:nvSpPr>
        <p:spPr/>
        <p:txBody>
          <a:bodyPr/>
          <a:lstStyle/>
          <a:p>
            <a:r>
              <a:rPr lang="en-US" dirty="0"/>
              <a:t>W. Clements</a:t>
            </a:r>
          </a:p>
          <a:p>
            <a:r>
              <a:rPr lang="en-US" dirty="0"/>
              <a:t>Week 03 Day 2</a:t>
            </a:r>
          </a:p>
          <a:p>
            <a:endParaRPr lang="en-US" dirty="0"/>
          </a:p>
        </p:txBody>
      </p:sp>
    </p:spTree>
    <p:extLst>
      <p:ext uri="{BB962C8B-B14F-4D97-AF65-F5344CB8AC3E}">
        <p14:creationId xmlns:p14="http://schemas.microsoft.com/office/powerpoint/2010/main" val="40410910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847F5-5280-46B5-9ECE-E8CADFEC61A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296A8013-1ABC-436A-81EF-62C8F45E7432}"/>
              </a:ext>
            </a:extLst>
          </p:cNvPr>
          <p:cNvSpPr>
            <a:spLocks noGrp="1"/>
          </p:cNvSpPr>
          <p:nvPr>
            <p:ph idx="1"/>
          </p:nvPr>
        </p:nvSpPr>
        <p:spPr/>
        <p:txBody>
          <a:bodyPr/>
          <a:lstStyle/>
          <a:p>
            <a:r>
              <a:rPr lang="en-US" dirty="0"/>
              <a:t>Scenario – Mr. Kevin Porter</a:t>
            </a:r>
          </a:p>
          <a:p>
            <a:r>
              <a:rPr lang="en-US" dirty="0"/>
              <a:t>Team work game – Fox and Geese</a:t>
            </a:r>
          </a:p>
        </p:txBody>
      </p:sp>
    </p:spTree>
    <p:extLst>
      <p:ext uri="{BB962C8B-B14F-4D97-AF65-F5344CB8AC3E}">
        <p14:creationId xmlns:p14="http://schemas.microsoft.com/office/powerpoint/2010/main" val="42344721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ar parked in the dirt&#10;&#10;Description automatically generated">
            <a:extLst>
              <a:ext uri="{FF2B5EF4-FFF2-40B4-BE49-F238E27FC236}">
                <a16:creationId xmlns:a16="http://schemas.microsoft.com/office/drawing/2014/main" id="{85F0F441-5A23-4F5D-99BF-82D07801DA87}"/>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t="14159" r="-2" b="4277"/>
          <a:stretch/>
        </p:blipFill>
        <p:spPr>
          <a:xfrm>
            <a:off x="6083786" y="-168316"/>
            <a:ext cx="6261330" cy="3932313"/>
          </a:xfrm>
          <a:prstGeom prst="rect">
            <a:avLst/>
          </a:prstGeom>
          <a:effectLst>
            <a:softEdge rad="533400"/>
          </a:effectLst>
        </p:spPr>
      </p:pic>
      <p:pic>
        <p:nvPicPr>
          <p:cNvPr id="7" name="Picture 6" descr="A car parked on the side of a building&#10;&#10;Description automatically generated">
            <a:extLst>
              <a:ext uri="{FF2B5EF4-FFF2-40B4-BE49-F238E27FC236}">
                <a16:creationId xmlns:a16="http://schemas.microsoft.com/office/drawing/2014/main" id="{31162FD7-0515-4F57-A49C-DCBD73E0C03D}"/>
              </a:ext>
            </a:extLst>
          </p:cNvPr>
          <p:cNvPicPr>
            <a:picLocks noChangeAspect="1"/>
          </p:cNvPicPr>
          <p:nvPr/>
        </p:nvPicPr>
        <p:blipFill rotWithShape="1">
          <a:blip r:embed="rId3">
            <a:extLst>
              <a:ext uri="{28A0092B-C50C-407E-A947-70E740481C1C}">
                <a14:useLocalDpi xmlns:a14="http://schemas.microsoft.com/office/drawing/2010/main" val="0"/>
              </a:ext>
            </a:extLst>
          </a:blip>
          <a:srcRect t="19971" r="-2" b="28545"/>
          <a:stretch/>
        </p:blipFill>
        <p:spPr>
          <a:xfrm>
            <a:off x="6089904" y="2487166"/>
            <a:ext cx="6263640" cy="4215384"/>
          </a:xfrm>
          <a:prstGeom prst="rect">
            <a:avLst/>
          </a:prstGeom>
          <a:effectLst>
            <a:softEdge rad="533400"/>
          </a:effectLst>
        </p:spPr>
      </p:pic>
      <p:sp>
        <p:nvSpPr>
          <p:cNvPr id="2" name="Title 1">
            <a:extLst>
              <a:ext uri="{FF2B5EF4-FFF2-40B4-BE49-F238E27FC236}">
                <a16:creationId xmlns:a16="http://schemas.microsoft.com/office/drawing/2014/main" id="{8B4E62AD-6615-48BE-8C8E-6B2A484EED09}"/>
              </a:ext>
            </a:extLst>
          </p:cNvPr>
          <p:cNvSpPr>
            <a:spLocks noGrp="1"/>
          </p:cNvSpPr>
          <p:nvPr>
            <p:ph type="title"/>
          </p:nvPr>
        </p:nvSpPr>
        <p:spPr>
          <a:xfrm>
            <a:off x="138953" y="155451"/>
            <a:ext cx="4803636" cy="1311664"/>
          </a:xfrm>
        </p:spPr>
        <p:txBody>
          <a:bodyPr>
            <a:normAutofit/>
          </a:bodyPr>
          <a:lstStyle/>
          <a:p>
            <a:r>
              <a:rPr lang="en-US" sz="4000" dirty="0"/>
              <a:t>Self Worth</a:t>
            </a:r>
          </a:p>
        </p:txBody>
      </p:sp>
      <p:sp>
        <p:nvSpPr>
          <p:cNvPr id="3" name="Content Placeholder 2">
            <a:extLst>
              <a:ext uri="{FF2B5EF4-FFF2-40B4-BE49-F238E27FC236}">
                <a16:creationId xmlns:a16="http://schemas.microsoft.com/office/drawing/2014/main" id="{F4844B1F-85E9-4DC4-868D-8BD91700EF61}"/>
              </a:ext>
            </a:extLst>
          </p:cNvPr>
          <p:cNvSpPr>
            <a:spLocks noGrp="1"/>
          </p:cNvSpPr>
          <p:nvPr>
            <p:ph idx="1"/>
          </p:nvPr>
        </p:nvSpPr>
        <p:spPr>
          <a:xfrm>
            <a:off x="1" y="1241778"/>
            <a:ext cx="6829778" cy="5460771"/>
          </a:xfrm>
        </p:spPr>
        <p:txBody>
          <a:bodyPr anchor="ctr">
            <a:normAutofit/>
          </a:bodyPr>
          <a:lstStyle/>
          <a:p>
            <a:pPr marL="0" indent="0">
              <a:buNone/>
            </a:pPr>
            <a:r>
              <a:rPr lang="en-US" sz="1800" dirty="0"/>
              <a:t>A father said to his daughter “You have graduated with honors, here is a car I bought many years ago. It is pretty old now. But before I give it to you, take it to the used car lot downtown and tell them I want to sell it and see how much they offer you for it.”</a:t>
            </a:r>
            <a:br>
              <a:rPr lang="en-US" sz="1800" dirty="0"/>
            </a:br>
            <a:br>
              <a:rPr lang="en-US" sz="1800" dirty="0"/>
            </a:br>
            <a:r>
              <a:rPr lang="en-US" sz="1800" dirty="0"/>
              <a:t>The daughter went to the used car lot, returned to her father and said, “They offered me $1,000 because the said it looks pretty worn out.” </a:t>
            </a:r>
            <a:br>
              <a:rPr lang="en-US" sz="1800" dirty="0"/>
            </a:br>
            <a:br>
              <a:rPr lang="en-US" sz="1800" dirty="0"/>
            </a:br>
            <a:r>
              <a:rPr lang="en-US" sz="1800" dirty="0"/>
              <a:t>The father said, now “Take it to the pawn shop.” The daughter went to the pawn shop, returned to her father and said,” The pawn shop offered only $100 because it is an old car.” </a:t>
            </a:r>
            <a:br>
              <a:rPr lang="en-US" sz="1800" dirty="0"/>
            </a:br>
            <a:br>
              <a:rPr lang="en-US" sz="1800" dirty="0"/>
            </a:br>
            <a:r>
              <a:rPr lang="en-US" sz="1800" dirty="0"/>
              <a:t>The father asked his daughter to go to a car club now and show them the car. The daughter then took the car to the club, returned and told her father,” Some people in the club offered $100,000 for it because it’s a Nissan Skyline R34, it's an iconic car and sought by many collectors” </a:t>
            </a:r>
            <a:br>
              <a:rPr lang="en-US" sz="1800" dirty="0"/>
            </a:br>
            <a:br>
              <a:rPr lang="en-US" sz="1800" dirty="0"/>
            </a:br>
            <a:r>
              <a:rPr lang="en-US" sz="1800" dirty="0"/>
              <a:t>Now the father said this to his daughter, “The right place values you the right way,” If you are not valued, do not be angry, it means you are in the wrong place. Those who know your value are those who appreciate you......Never stay in a place where no one sees your value. </a:t>
            </a:r>
          </a:p>
        </p:txBody>
      </p:sp>
    </p:spTree>
    <p:extLst>
      <p:ext uri="{BB962C8B-B14F-4D97-AF65-F5344CB8AC3E}">
        <p14:creationId xmlns:p14="http://schemas.microsoft.com/office/powerpoint/2010/main" val="341212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erson wearing a suit and tie smiling at the camera&#10;&#10;Description automatically generated">
            <a:extLst>
              <a:ext uri="{FF2B5EF4-FFF2-40B4-BE49-F238E27FC236}">
                <a16:creationId xmlns:a16="http://schemas.microsoft.com/office/drawing/2014/main" id="{7F94AA09-55C8-4B49-B856-FB1D539DE674}"/>
              </a:ext>
            </a:extLst>
          </p:cNvPr>
          <p:cNvPicPr>
            <a:picLocks noChangeAspect="1"/>
          </p:cNvPicPr>
          <p:nvPr/>
        </p:nvPicPr>
        <p:blipFill rotWithShape="1">
          <a:blip r:embed="rId2">
            <a:extLst>
              <a:ext uri="{28A0092B-C50C-407E-A947-70E740481C1C}">
                <a14:useLocalDpi xmlns:a14="http://schemas.microsoft.com/office/drawing/2010/main" val="0"/>
              </a:ext>
            </a:extLst>
          </a:blip>
          <a:srcRect t="1809" r="-2" b="11557"/>
          <a:stretch/>
        </p:blipFill>
        <p:spPr>
          <a:xfrm>
            <a:off x="5878850" y="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
        <p:nvSpPr>
          <p:cNvPr id="2" name="Title 1">
            <a:extLst>
              <a:ext uri="{FF2B5EF4-FFF2-40B4-BE49-F238E27FC236}">
                <a16:creationId xmlns:a16="http://schemas.microsoft.com/office/drawing/2014/main" id="{5375D57F-1283-4EDA-8E68-CE3A9C336FBF}"/>
              </a:ext>
            </a:extLst>
          </p:cNvPr>
          <p:cNvSpPr>
            <a:spLocks noGrp="1"/>
          </p:cNvSpPr>
          <p:nvPr>
            <p:ph type="title"/>
          </p:nvPr>
        </p:nvSpPr>
        <p:spPr>
          <a:xfrm>
            <a:off x="655320" y="365125"/>
            <a:ext cx="5120114" cy="1692794"/>
          </a:xfrm>
        </p:spPr>
        <p:txBody>
          <a:bodyPr>
            <a:normAutofit/>
          </a:bodyPr>
          <a:lstStyle/>
          <a:p>
            <a:r>
              <a:rPr lang="en-US" dirty="0"/>
              <a:t>Scenario – Mr. Kevin Porter</a:t>
            </a:r>
          </a:p>
        </p:txBody>
      </p:sp>
      <p:sp>
        <p:nvSpPr>
          <p:cNvPr id="3" name="Content Placeholder 2">
            <a:extLst>
              <a:ext uri="{FF2B5EF4-FFF2-40B4-BE49-F238E27FC236}">
                <a16:creationId xmlns:a16="http://schemas.microsoft.com/office/drawing/2014/main" id="{ECE7956D-C177-47F3-B776-DAD8D1FEE99B}"/>
              </a:ext>
            </a:extLst>
          </p:cNvPr>
          <p:cNvSpPr>
            <a:spLocks noGrp="1"/>
          </p:cNvSpPr>
          <p:nvPr>
            <p:ph idx="1"/>
          </p:nvPr>
        </p:nvSpPr>
        <p:spPr>
          <a:xfrm>
            <a:off x="655321" y="2575033"/>
            <a:ext cx="6693746" cy="4040239"/>
          </a:xfrm>
        </p:spPr>
        <p:txBody>
          <a:bodyPr>
            <a:normAutofit fontScale="92500"/>
          </a:bodyPr>
          <a:lstStyle/>
          <a:p>
            <a:r>
              <a:rPr lang="en-US" sz="1800" dirty="0"/>
              <a:t>Belief &amp; Perceptions</a:t>
            </a:r>
          </a:p>
          <a:p>
            <a:pPr lvl="1"/>
            <a:r>
              <a:rPr lang="en-US" sz="1800" dirty="0"/>
              <a:t>How does Kevin view his problem? What choices does he have?</a:t>
            </a:r>
          </a:p>
          <a:p>
            <a:pPr lvl="1"/>
            <a:r>
              <a:rPr lang="en-US" sz="1800" dirty="0"/>
              <a:t>Are there other ways of looking at the problem? Other choices?</a:t>
            </a:r>
          </a:p>
          <a:p>
            <a:pPr lvl="1"/>
            <a:r>
              <a:rPr lang="en-US" sz="1800" dirty="0"/>
              <a:t>How do Kevin's beliefs influence his perceptions?</a:t>
            </a:r>
          </a:p>
          <a:p>
            <a:r>
              <a:rPr lang="en-US" sz="1800" dirty="0"/>
              <a:t>Self-Awareness and Decision Making</a:t>
            </a:r>
          </a:p>
          <a:p>
            <a:pPr lvl="1"/>
            <a:r>
              <a:rPr lang="en-US" sz="1800" dirty="0"/>
              <a:t>Do you think Kevin is an introvert, extravert or ambivert? Why?</a:t>
            </a:r>
          </a:p>
          <a:p>
            <a:pPr lvl="1"/>
            <a:r>
              <a:rPr lang="en-US" sz="1800" dirty="0"/>
              <a:t>Should this be part of his decision? Why or why not?</a:t>
            </a:r>
          </a:p>
          <a:p>
            <a:pPr lvl="1"/>
            <a:r>
              <a:rPr lang="en-US" sz="1800" dirty="0"/>
              <a:t>How can knowing this help him make a more reasoned decision?</a:t>
            </a:r>
          </a:p>
          <a:p>
            <a:r>
              <a:rPr lang="en-US" sz="1800" dirty="0"/>
              <a:t>What Should Kevin Do?</a:t>
            </a:r>
          </a:p>
          <a:p>
            <a:pPr lvl="1"/>
            <a:r>
              <a:rPr lang="en-US" sz="1800" dirty="0"/>
              <a:t>What are the consequences of each choice?</a:t>
            </a:r>
          </a:p>
          <a:p>
            <a:pPr lvl="1"/>
            <a:r>
              <a:rPr lang="en-US" sz="1800" dirty="0"/>
              <a:t>Is Kevin stuck if he makes the wrong one? Why or why not?</a:t>
            </a:r>
          </a:p>
          <a:p>
            <a:pPr lvl="1"/>
            <a:r>
              <a:rPr lang="en-US" sz="1800" dirty="0"/>
              <a:t>What do you think Kevin should do? Why?</a:t>
            </a:r>
          </a:p>
        </p:txBody>
      </p:sp>
      <p:sp>
        <p:nvSpPr>
          <p:cNvPr id="4" name="TextBox 3">
            <a:extLst>
              <a:ext uri="{FF2B5EF4-FFF2-40B4-BE49-F238E27FC236}">
                <a16:creationId xmlns:a16="http://schemas.microsoft.com/office/drawing/2014/main" id="{ED6C5869-7028-7450-2DDD-BBA6C7971718}"/>
              </a:ext>
            </a:extLst>
          </p:cNvPr>
          <p:cNvSpPr txBox="1"/>
          <p:nvPr/>
        </p:nvSpPr>
        <p:spPr>
          <a:xfrm>
            <a:off x="7482697" y="5137944"/>
            <a:ext cx="4709303" cy="1477328"/>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Introduction – situation</a:t>
            </a:r>
          </a:p>
          <a:p>
            <a:r>
              <a:rPr lang="en-US" dirty="0"/>
              <a:t>What is Slick Tix?</a:t>
            </a:r>
          </a:p>
          <a:p>
            <a:r>
              <a:rPr lang="en-US" dirty="0"/>
              <a:t>Kevin’s 1</a:t>
            </a:r>
            <a:r>
              <a:rPr lang="en-US" baseline="30000" dirty="0"/>
              <a:t>st</a:t>
            </a:r>
            <a:r>
              <a:rPr lang="en-US" dirty="0"/>
              <a:t> few months – expectations, situations</a:t>
            </a:r>
          </a:p>
          <a:p>
            <a:r>
              <a:rPr lang="en-US" dirty="0"/>
              <a:t>Many Hats - promotion, company problem, SME</a:t>
            </a:r>
            <a:br>
              <a:rPr lang="en-US" dirty="0"/>
            </a:br>
            <a:r>
              <a:rPr lang="en-US" dirty="0"/>
              <a:t>The Decision: Stay or go?</a:t>
            </a:r>
          </a:p>
        </p:txBody>
      </p:sp>
    </p:spTree>
    <p:extLst>
      <p:ext uri="{BB962C8B-B14F-4D97-AF65-F5344CB8AC3E}">
        <p14:creationId xmlns:p14="http://schemas.microsoft.com/office/powerpoint/2010/main" val="36775616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ess Boards for Kids | Chess board, Chess game, Chess">
            <a:extLst>
              <a:ext uri="{FF2B5EF4-FFF2-40B4-BE49-F238E27FC236}">
                <a16:creationId xmlns:a16="http://schemas.microsoft.com/office/drawing/2014/main" id="{F5D00D10-AFBB-4815-AEFD-BDB3638BF3E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76850" y="-24130"/>
            <a:ext cx="6915150" cy="6906260"/>
          </a:xfrm>
          <a:prstGeom prst="rect">
            <a:avLst/>
          </a:prstGeom>
          <a:noFill/>
          <a:ln>
            <a:noFill/>
          </a:ln>
        </p:spPr>
      </p:pic>
      <p:sp>
        <p:nvSpPr>
          <p:cNvPr id="2" name="Title 1">
            <a:extLst>
              <a:ext uri="{FF2B5EF4-FFF2-40B4-BE49-F238E27FC236}">
                <a16:creationId xmlns:a16="http://schemas.microsoft.com/office/drawing/2014/main" id="{4567F288-CE85-4A06-880B-BAE91494AF77}"/>
              </a:ext>
            </a:extLst>
          </p:cNvPr>
          <p:cNvSpPr>
            <a:spLocks noGrp="1"/>
          </p:cNvSpPr>
          <p:nvPr>
            <p:ph type="title"/>
          </p:nvPr>
        </p:nvSpPr>
        <p:spPr>
          <a:xfrm>
            <a:off x="838200" y="355077"/>
            <a:ext cx="5924341" cy="1325563"/>
          </a:xfrm>
        </p:spPr>
        <p:style>
          <a:lnRef idx="2">
            <a:schemeClr val="dk1"/>
          </a:lnRef>
          <a:fillRef idx="1">
            <a:schemeClr val="lt1"/>
          </a:fillRef>
          <a:effectRef idx="0">
            <a:schemeClr val="dk1"/>
          </a:effectRef>
          <a:fontRef idx="minor">
            <a:schemeClr val="dk1"/>
          </a:fontRef>
        </p:style>
        <p:txBody>
          <a:bodyPr/>
          <a:lstStyle/>
          <a:p>
            <a:r>
              <a:rPr lang="en-US" dirty="0"/>
              <a:t>Activity - Fox and Geese</a:t>
            </a:r>
          </a:p>
        </p:txBody>
      </p:sp>
      <p:sp>
        <p:nvSpPr>
          <p:cNvPr id="3" name="Content Placeholder 2">
            <a:extLst>
              <a:ext uri="{FF2B5EF4-FFF2-40B4-BE49-F238E27FC236}">
                <a16:creationId xmlns:a16="http://schemas.microsoft.com/office/drawing/2014/main" id="{C2DCB125-093B-4F8F-A45B-6F93A262D888}"/>
              </a:ext>
            </a:extLst>
          </p:cNvPr>
          <p:cNvSpPr>
            <a:spLocks noGrp="1"/>
          </p:cNvSpPr>
          <p:nvPr>
            <p:ph idx="1"/>
          </p:nvPr>
        </p:nvSpPr>
        <p:spPr>
          <a:xfrm>
            <a:off x="0" y="1825625"/>
            <a:ext cx="5673132" cy="4351338"/>
          </a:xfrm>
        </p:spPr>
        <p:style>
          <a:lnRef idx="2">
            <a:schemeClr val="accent2"/>
          </a:lnRef>
          <a:fillRef idx="1">
            <a:schemeClr val="lt1"/>
          </a:fillRef>
          <a:effectRef idx="0">
            <a:schemeClr val="accent2"/>
          </a:effectRef>
          <a:fontRef idx="minor">
            <a:schemeClr val="dk1"/>
          </a:fontRef>
        </p:style>
        <p:txBody>
          <a:bodyPr>
            <a:normAutofit fontScale="70000" lnSpcReduction="20000"/>
          </a:bodyPr>
          <a:lstStyle/>
          <a:p>
            <a:r>
              <a:rPr lang="en-US" dirty="0"/>
              <a:t>Purpose: Learn that with handicap and as a team you can work together to overcome obstacles.</a:t>
            </a:r>
          </a:p>
          <a:p>
            <a:r>
              <a:rPr lang="en-US" dirty="0"/>
              <a:t>Objective </a:t>
            </a:r>
          </a:p>
          <a:p>
            <a:pPr lvl="1"/>
            <a:r>
              <a:rPr lang="en-US" dirty="0"/>
              <a:t>The player controlling the four geese wins if they manage to block the fox from moving. The fox wins if he manages to traverse to the back row of the opposite side. The geese may also win if they manage to traverse to the opposite side.</a:t>
            </a:r>
          </a:p>
          <a:p>
            <a:r>
              <a:rPr lang="en-US" dirty="0"/>
              <a:t>Play </a:t>
            </a:r>
          </a:p>
          <a:p>
            <a:pPr lvl="1"/>
            <a:r>
              <a:rPr lang="en-US" dirty="0"/>
              <a:t>Turns alternate with the fox moving first. </a:t>
            </a:r>
          </a:p>
          <a:p>
            <a:pPr lvl="1"/>
            <a:r>
              <a:rPr lang="en-US" dirty="0"/>
              <a:t>One of four geese may only move diagonally forwards one step at a time, per turn. </a:t>
            </a:r>
          </a:p>
          <a:p>
            <a:pPr lvl="1"/>
            <a:r>
              <a:rPr lang="en-US" dirty="0"/>
              <a:t>The fox also only moves one step diagonally at a time, but it may move forwards or backwards. </a:t>
            </a:r>
          </a:p>
          <a:p>
            <a:pPr lvl="1"/>
            <a:r>
              <a:rPr lang="en-US" dirty="0"/>
              <a:t>Thus, all counters are confined to the black squares.</a:t>
            </a:r>
          </a:p>
          <a:p>
            <a:pPr lvl="1"/>
            <a:r>
              <a:rPr lang="en-US" dirty="0"/>
              <a:t>There is no jumping or capturing.</a:t>
            </a:r>
          </a:p>
          <a:p>
            <a:endParaRPr lang="en-US" dirty="0"/>
          </a:p>
        </p:txBody>
      </p:sp>
      <p:sp>
        <p:nvSpPr>
          <p:cNvPr id="5" name="Oval 4">
            <a:extLst>
              <a:ext uri="{FF2B5EF4-FFF2-40B4-BE49-F238E27FC236}">
                <a16:creationId xmlns:a16="http://schemas.microsoft.com/office/drawing/2014/main" id="{90EA4E1D-3692-426F-9777-41F49395B962}"/>
              </a:ext>
            </a:extLst>
          </p:cNvPr>
          <p:cNvSpPr/>
          <p:nvPr/>
        </p:nvSpPr>
        <p:spPr>
          <a:xfrm>
            <a:off x="5739497" y="5840849"/>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6" name="Oval 5">
            <a:extLst>
              <a:ext uri="{FF2B5EF4-FFF2-40B4-BE49-F238E27FC236}">
                <a16:creationId xmlns:a16="http://schemas.microsoft.com/office/drawing/2014/main" id="{DF259253-DDCD-404D-91B1-AC92C6A86E1D}"/>
              </a:ext>
            </a:extLst>
          </p:cNvPr>
          <p:cNvSpPr/>
          <p:nvPr/>
        </p:nvSpPr>
        <p:spPr>
          <a:xfrm>
            <a:off x="7244026" y="5890585"/>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7" name="Oval 6">
            <a:extLst>
              <a:ext uri="{FF2B5EF4-FFF2-40B4-BE49-F238E27FC236}">
                <a16:creationId xmlns:a16="http://schemas.microsoft.com/office/drawing/2014/main" id="{19A44B7F-C7E5-47A5-A1E3-084F46475655}"/>
              </a:ext>
            </a:extLst>
          </p:cNvPr>
          <p:cNvSpPr/>
          <p:nvPr/>
        </p:nvSpPr>
        <p:spPr>
          <a:xfrm>
            <a:off x="8814920" y="5890585"/>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8" name="Oval 7">
            <a:extLst>
              <a:ext uri="{FF2B5EF4-FFF2-40B4-BE49-F238E27FC236}">
                <a16:creationId xmlns:a16="http://schemas.microsoft.com/office/drawing/2014/main" id="{432B1C2F-5E3A-45AB-96B4-194FE7F04B4A}"/>
              </a:ext>
            </a:extLst>
          </p:cNvPr>
          <p:cNvSpPr/>
          <p:nvPr/>
        </p:nvSpPr>
        <p:spPr>
          <a:xfrm>
            <a:off x="10316936" y="5811873"/>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9" name="Oval 8">
            <a:extLst>
              <a:ext uri="{FF2B5EF4-FFF2-40B4-BE49-F238E27FC236}">
                <a16:creationId xmlns:a16="http://schemas.microsoft.com/office/drawing/2014/main" id="{14831863-7504-4741-9DE9-D1FA577645D8}"/>
              </a:ext>
            </a:extLst>
          </p:cNvPr>
          <p:cNvSpPr/>
          <p:nvPr/>
        </p:nvSpPr>
        <p:spPr>
          <a:xfrm>
            <a:off x="8091187" y="480156"/>
            <a:ext cx="633046" cy="57275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a:t>
            </a:r>
          </a:p>
        </p:txBody>
      </p:sp>
      <p:sp>
        <p:nvSpPr>
          <p:cNvPr id="10" name="Arrow: Left-Up 9">
            <a:extLst>
              <a:ext uri="{FF2B5EF4-FFF2-40B4-BE49-F238E27FC236}">
                <a16:creationId xmlns:a16="http://schemas.microsoft.com/office/drawing/2014/main" id="{6CCA9D32-BE53-4B47-B315-07635D0076C4}"/>
              </a:ext>
            </a:extLst>
          </p:cNvPr>
          <p:cNvSpPr/>
          <p:nvPr/>
        </p:nvSpPr>
        <p:spPr>
          <a:xfrm rot="2704747">
            <a:off x="5634408" y="5172859"/>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Left-Up 10">
            <a:extLst>
              <a:ext uri="{FF2B5EF4-FFF2-40B4-BE49-F238E27FC236}">
                <a16:creationId xmlns:a16="http://schemas.microsoft.com/office/drawing/2014/main" id="{F22D2C2E-A177-4966-A556-1D55133DBEF2}"/>
              </a:ext>
            </a:extLst>
          </p:cNvPr>
          <p:cNvSpPr/>
          <p:nvPr/>
        </p:nvSpPr>
        <p:spPr>
          <a:xfrm rot="2704747">
            <a:off x="7986097" y="-198828"/>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Left-Up 11">
            <a:extLst>
              <a:ext uri="{FF2B5EF4-FFF2-40B4-BE49-F238E27FC236}">
                <a16:creationId xmlns:a16="http://schemas.microsoft.com/office/drawing/2014/main" id="{90694022-F984-4DB4-8D4D-69A2453C07C3}"/>
              </a:ext>
            </a:extLst>
          </p:cNvPr>
          <p:cNvSpPr/>
          <p:nvPr/>
        </p:nvSpPr>
        <p:spPr>
          <a:xfrm rot="13563545">
            <a:off x="7928974" y="966020"/>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Left-Up 12">
            <a:extLst>
              <a:ext uri="{FF2B5EF4-FFF2-40B4-BE49-F238E27FC236}">
                <a16:creationId xmlns:a16="http://schemas.microsoft.com/office/drawing/2014/main" id="{EA8632EC-2910-4871-9138-D28D7B0DECCE}"/>
              </a:ext>
            </a:extLst>
          </p:cNvPr>
          <p:cNvSpPr/>
          <p:nvPr/>
        </p:nvSpPr>
        <p:spPr>
          <a:xfrm rot="2704747">
            <a:off x="7142076" y="5142938"/>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Left-Up 13">
            <a:extLst>
              <a:ext uri="{FF2B5EF4-FFF2-40B4-BE49-F238E27FC236}">
                <a16:creationId xmlns:a16="http://schemas.microsoft.com/office/drawing/2014/main" id="{D73BE694-B784-4D5E-9158-AFF3F81BE85C}"/>
              </a:ext>
            </a:extLst>
          </p:cNvPr>
          <p:cNvSpPr/>
          <p:nvPr/>
        </p:nvSpPr>
        <p:spPr>
          <a:xfrm rot="2704747">
            <a:off x="8709829" y="5192675"/>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Left-Up 14">
            <a:extLst>
              <a:ext uri="{FF2B5EF4-FFF2-40B4-BE49-F238E27FC236}">
                <a16:creationId xmlns:a16="http://schemas.microsoft.com/office/drawing/2014/main" id="{B0E0F97E-461F-45F3-9272-BD971A93CB12}"/>
              </a:ext>
            </a:extLst>
          </p:cNvPr>
          <p:cNvSpPr/>
          <p:nvPr/>
        </p:nvSpPr>
        <p:spPr>
          <a:xfrm rot="2704747">
            <a:off x="10237116" y="5192674"/>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91612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5E5EB-99EF-F693-4A04-7D918A6B077D}"/>
              </a:ext>
            </a:extLst>
          </p:cNvPr>
          <p:cNvSpPr>
            <a:spLocks noGrp="1"/>
          </p:cNvSpPr>
          <p:nvPr>
            <p:ph type="title"/>
          </p:nvPr>
        </p:nvSpPr>
        <p:spPr/>
        <p:txBody>
          <a:bodyPr/>
          <a:lstStyle/>
          <a:p>
            <a:r>
              <a:rPr lang="en-US" dirty="0"/>
              <a:t>Activity - Fox and Geese</a:t>
            </a:r>
          </a:p>
        </p:txBody>
      </p:sp>
      <p:sp>
        <p:nvSpPr>
          <p:cNvPr id="3" name="Content Placeholder 2">
            <a:extLst>
              <a:ext uri="{FF2B5EF4-FFF2-40B4-BE49-F238E27FC236}">
                <a16:creationId xmlns:a16="http://schemas.microsoft.com/office/drawing/2014/main" id="{40C081E7-915E-D821-2EC7-66FF661718DE}"/>
              </a:ext>
            </a:extLst>
          </p:cNvPr>
          <p:cNvSpPr>
            <a:spLocks noGrp="1"/>
          </p:cNvSpPr>
          <p:nvPr>
            <p:ph idx="1"/>
          </p:nvPr>
        </p:nvSpPr>
        <p:spPr/>
        <p:txBody>
          <a:bodyPr/>
          <a:lstStyle/>
          <a:p>
            <a:r>
              <a:rPr lang="en-US" dirty="0"/>
              <a:t>What are the advantages and disadvantages of each piece?</a:t>
            </a:r>
          </a:p>
          <a:p>
            <a:r>
              <a:rPr lang="en-US" dirty="0"/>
              <a:t>What patterns did you see when playing?</a:t>
            </a:r>
          </a:p>
          <a:p>
            <a:r>
              <a:rPr lang="en-US" dirty="0"/>
              <a:t>What strategies did you start to use?</a:t>
            </a:r>
          </a:p>
          <a:p>
            <a:r>
              <a:rPr lang="en-US" dirty="0"/>
              <a:t>What can we learn about teamwork from Fox and Geese?</a:t>
            </a:r>
          </a:p>
          <a:p>
            <a:r>
              <a:rPr lang="en-US" dirty="0"/>
              <a:t>How does this compare to personally self-awareness</a:t>
            </a:r>
          </a:p>
        </p:txBody>
      </p:sp>
    </p:spTree>
    <p:extLst>
      <p:ext uri="{BB962C8B-B14F-4D97-AF65-F5344CB8AC3E}">
        <p14:creationId xmlns:p14="http://schemas.microsoft.com/office/powerpoint/2010/main" val="15393553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ess Boards for Kids | Chess board, Chess game, Chess">
            <a:extLst>
              <a:ext uri="{FF2B5EF4-FFF2-40B4-BE49-F238E27FC236}">
                <a16:creationId xmlns:a16="http://schemas.microsoft.com/office/drawing/2014/main" id="{F5D00D10-AFBB-4815-AEFD-BDB3638BF3E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76850" y="-24130"/>
            <a:ext cx="6915150" cy="6906260"/>
          </a:xfrm>
          <a:prstGeom prst="rect">
            <a:avLst/>
          </a:prstGeom>
          <a:noFill/>
          <a:ln>
            <a:noFill/>
          </a:ln>
        </p:spPr>
      </p:pic>
      <p:sp>
        <p:nvSpPr>
          <p:cNvPr id="2" name="Title 1">
            <a:extLst>
              <a:ext uri="{FF2B5EF4-FFF2-40B4-BE49-F238E27FC236}">
                <a16:creationId xmlns:a16="http://schemas.microsoft.com/office/drawing/2014/main" id="{4567F288-CE85-4A06-880B-BAE91494AF77}"/>
              </a:ext>
            </a:extLst>
          </p:cNvPr>
          <p:cNvSpPr>
            <a:spLocks noGrp="1"/>
          </p:cNvSpPr>
          <p:nvPr>
            <p:ph type="title"/>
          </p:nvPr>
        </p:nvSpPr>
        <p:spPr>
          <a:xfrm>
            <a:off x="838200" y="355077"/>
            <a:ext cx="5924341" cy="1325563"/>
          </a:xfrm>
        </p:spPr>
        <p:style>
          <a:lnRef idx="2">
            <a:schemeClr val="dk1"/>
          </a:lnRef>
          <a:fillRef idx="1">
            <a:schemeClr val="lt1"/>
          </a:fillRef>
          <a:effectRef idx="0">
            <a:schemeClr val="dk1"/>
          </a:effectRef>
          <a:fontRef idx="minor">
            <a:schemeClr val="dk1"/>
          </a:fontRef>
        </p:style>
        <p:txBody>
          <a:bodyPr/>
          <a:lstStyle/>
          <a:p>
            <a:r>
              <a:rPr lang="en-US" dirty="0"/>
              <a:t>Pattern 1</a:t>
            </a:r>
          </a:p>
        </p:txBody>
      </p:sp>
      <p:sp>
        <p:nvSpPr>
          <p:cNvPr id="5" name="Oval 4">
            <a:extLst>
              <a:ext uri="{FF2B5EF4-FFF2-40B4-BE49-F238E27FC236}">
                <a16:creationId xmlns:a16="http://schemas.microsoft.com/office/drawing/2014/main" id="{90EA4E1D-3692-426F-9777-41F49395B962}"/>
              </a:ext>
            </a:extLst>
          </p:cNvPr>
          <p:cNvSpPr/>
          <p:nvPr/>
        </p:nvSpPr>
        <p:spPr>
          <a:xfrm>
            <a:off x="6428435" y="5044273"/>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6" name="Oval 5">
            <a:extLst>
              <a:ext uri="{FF2B5EF4-FFF2-40B4-BE49-F238E27FC236}">
                <a16:creationId xmlns:a16="http://schemas.microsoft.com/office/drawing/2014/main" id="{DF259253-DDCD-404D-91B1-AC92C6A86E1D}"/>
              </a:ext>
            </a:extLst>
          </p:cNvPr>
          <p:cNvSpPr/>
          <p:nvPr/>
        </p:nvSpPr>
        <p:spPr>
          <a:xfrm>
            <a:off x="7244026" y="5890585"/>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7" name="Oval 6">
            <a:extLst>
              <a:ext uri="{FF2B5EF4-FFF2-40B4-BE49-F238E27FC236}">
                <a16:creationId xmlns:a16="http://schemas.microsoft.com/office/drawing/2014/main" id="{19A44B7F-C7E5-47A5-A1E3-084F46475655}"/>
              </a:ext>
            </a:extLst>
          </p:cNvPr>
          <p:cNvSpPr/>
          <p:nvPr/>
        </p:nvSpPr>
        <p:spPr>
          <a:xfrm>
            <a:off x="8814920" y="5890585"/>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8" name="Oval 7">
            <a:extLst>
              <a:ext uri="{FF2B5EF4-FFF2-40B4-BE49-F238E27FC236}">
                <a16:creationId xmlns:a16="http://schemas.microsoft.com/office/drawing/2014/main" id="{432B1C2F-5E3A-45AB-96B4-194FE7F04B4A}"/>
              </a:ext>
            </a:extLst>
          </p:cNvPr>
          <p:cNvSpPr/>
          <p:nvPr/>
        </p:nvSpPr>
        <p:spPr>
          <a:xfrm>
            <a:off x="10316936" y="5811873"/>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9" name="Oval 8">
            <a:extLst>
              <a:ext uri="{FF2B5EF4-FFF2-40B4-BE49-F238E27FC236}">
                <a16:creationId xmlns:a16="http://schemas.microsoft.com/office/drawing/2014/main" id="{14831863-7504-4741-9DE9-D1FA577645D8}"/>
              </a:ext>
            </a:extLst>
          </p:cNvPr>
          <p:cNvSpPr/>
          <p:nvPr/>
        </p:nvSpPr>
        <p:spPr>
          <a:xfrm>
            <a:off x="8734425" y="2789700"/>
            <a:ext cx="633046" cy="57275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a:t>
            </a:r>
          </a:p>
        </p:txBody>
      </p:sp>
      <p:sp>
        <p:nvSpPr>
          <p:cNvPr id="10" name="Arrow: Left-Up 9">
            <a:extLst>
              <a:ext uri="{FF2B5EF4-FFF2-40B4-BE49-F238E27FC236}">
                <a16:creationId xmlns:a16="http://schemas.microsoft.com/office/drawing/2014/main" id="{6CCA9D32-BE53-4B47-B315-07635D0076C4}"/>
              </a:ext>
            </a:extLst>
          </p:cNvPr>
          <p:cNvSpPr/>
          <p:nvPr/>
        </p:nvSpPr>
        <p:spPr>
          <a:xfrm rot="2704747">
            <a:off x="6323346" y="4376283"/>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Left-Up 10">
            <a:extLst>
              <a:ext uri="{FF2B5EF4-FFF2-40B4-BE49-F238E27FC236}">
                <a16:creationId xmlns:a16="http://schemas.microsoft.com/office/drawing/2014/main" id="{F22D2C2E-A177-4966-A556-1D55133DBEF2}"/>
              </a:ext>
            </a:extLst>
          </p:cNvPr>
          <p:cNvSpPr/>
          <p:nvPr/>
        </p:nvSpPr>
        <p:spPr>
          <a:xfrm rot="2704747">
            <a:off x="8629335" y="2110716"/>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Left-Up 11">
            <a:extLst>
              <a:ext uri="{FF2B5EF4-FFF2-40B4-BE49-F238E27FC236}">
                <a16:creationId xmlns:a16="http://schemas.microsoft.com/office/drawing/2014/main" id="{90694022-F984-4DB4-8D4D-69A2453C07C3}"/>
              </a:ext>
            </a:extLst>
          </p:cNvPr>
          <p:cNvSpPr/>
          <p:nvPr/>
        </p:nvSpPr>
        <p:spPr>
          <a:xfrm rot="13563545">
            <a:off x="8629335" y="3169917"/>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Left-Up 12">
            <a:extLst>
              <a:ext uri="{FF2B5EF4-FFF2-40B4-BE49-F238E27FC236}">
                <a16:creationId xmlns:a16="http://schemas.microsoft.com/office/drawing/2014/main" id="{EA8632EC-2910-4871-9138-D28D7B0DECCE}"/>
              </a:ext>
            </a:extLst>
          </p:cNvPr>
          <p:cNvSpPr/>
          <p:nvPr/>
        </p:nvSpPr>
        <p:spPr>
          <a:xfrm rot="2704747">
            <a:off x="7142076" y="5142938"/>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Left-Up 13">
            <a:extLst>
              <a:ext uri="{FF2B5EF4-FFF2-40B4-BE49-F238E27FC236}">
                <a16:creationId xmlns:a16="http://schemas.microsoft.com/office/drawing/2014/main" id="{D73BE694-B784-4D5E-9158-AFF3F81BE85C}"/>
              </a:ext>
            </a:extLst>
          </p:cNvPr>
          <p:cNvSpPr/>
          <p:nvPr/>
        </p:nvSpPr>
        <p:spPr>
          <a:xfrm rot="2704747">
            <a:off x="8709829" y="5192675"/>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Left-Up 14">
            <a:extLst>
              <a:ext uri="{FF2B5EF4-FFF2-40B4-BE49-F238E27FC236}">
                <a16:creationId xmlns:a16="http://schemas.microsoft.com/office/drawing/2014/main" id="{B0E0F97E-461F-45F3-9272-BD971A93CB12}"/>
              </a:ext>
            </a:extLst>
          </p:cNvPr>
          <p:cNvSpPr/>
          <p:nvPr/>
        </p:nvSpPr>
        <p:spPr>
          <a:xfrm rot="2704747">
            <a:off x="10237116" y="5192674"/>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16">
            <a:extLst>
              <a:ext uri="{FF2B5EF4-FFF2-40B4-BE49-F238E27FC236}">
                <a16:creationId xmlns:a16="http://schemas.microsoft.com/office/drawing/2014/main" id="{5B539996-B826-477F-64A5-3A767F5837C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981195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ess Boards for Kids | Chess board, Chess game, Chess">
            <a:extLst>
              <a:ext uri="{FF2B5EF4-FFF2-40B4-BE49-F238E27FC236}">
                <a16:creationId xmlns:a16="http://schemas.microsoft.com/office/drawing/2014/main" id="{F5D00D10-AFBB-4815-AEFD-BDB3638BF3E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76850" y="-24130"/>
            <a:ext cx="6915150" cy="6906260"/>
          </a:xfrm>
          <a:prstGeom prst="rect">
            <a:avLst/>
          </a:prstGeom>
          <a:noFill/>
          <a:ln>
            <a:noFill/>
          </a:ln>
        </p:spPr>
      </p:pic>
      <p:sp>
        <p:nvSpPr>
          <p:cNvPr id="2" name="Title 1">
            <a:extLst>
              <a:ext uri="{FF2B5EF4-FFF2-40B4-BE49-F238E27FC236}">
                <a16:creationId xmlns:a16="http://schemas.microsoft.com/office/drawing/2014/main" id="{4567F288-CE85-4A06-880B-BAE91494AF77}"/>
              </a:ext>
            </a:extLst>
          </p:cNvPr>
          <p:cNvSpPr>
            <a:spLocks noGrp="1"/>
          </p:cNvSpPr>
          <p:nvPr>
            <p:ph type="title"/>
          </p:nvPr>
        </p:nvSpPr>
        <p:spPr>
          <a:xfrm>
            <a:off x="838200" y="355077"/>
            <a:ext cx="5924341" cy="1325563"/>
          </a:xfrm>
        </p:spPr>
        <p:style>
          <a:lnRef idx="2">
            <a:schemeClr val="dk1"/>
          </a:lnRef>
          <a:fillRef idx="1">
            <a:schemeClr val="lt1"/>
          </a:fillRef>
          <a:effectRef idx="0">
            <a:schemeClr val="dk1"/>
          </a:effectRef>
          <a:fontRef idx="minor">
            <a:schemeClr val="dk1"/>
          </a:fontRef>
        </p:style>
        <p:txBody>
          <a:bodyPr/>
          <a:lstStyle/>
          <a:p>
            <a:r>
              <a:rPr lang="en-US" dirty="0"/>
              <a:t>Pattern 2</a:t>
            </a:r>
          </a:p>
        </p:txBody>
      </p:sp>
      <p:grpSp>
        <p:nvGrpSpPr>
          <p:cNvPr id="19" name="Group 18">
            <a:extLst>
              <a:ext uri="{FF2B5EF4-FFF2-40B4-BE49-F238E27FC236}">
                <a16:creationId xmlns:a16="http://schemas.microsoft.com/office/drawing/2014/main" id="{9815CF24-3884-1115-D8C4-EAA2F10B6E35}"/>
              </a:ext>
            </a:extLst>
          </p:cNvPr>
          <p:cNvGrpSpPr/>
          <p:nvPr/>
        </p:nvGrpSpPr>
        <p:grpSpPr>
          <a:xfrm>
            <a:off x="5640922" y="3651172"/>
            <a:ext cx="803868" cy="1260425"/>
            <a:chOff x="6343025" y="4356604"/>
            <a:chExt cx="803868" cy="1260425"/>
          </a:xfrm>
        </p:grpSpPr>
        <p:sp>
          <p:nvSpPr>
            <p:cNvPr id="5" name="Oval 4">
              <a:extLst>
                <a:ext uri="{FF2B5EF4-FFF2-40B4-BE49-F238E27FC236}">
                  <a16:creationId xmlns:a16="http://schemas.microsoft.com/office/drawing/2014/main" id="{90EA4E1D-3692-426F-9777-41F49395B962}"/>
                </a:ext>
              </a:extLst>
            </p:cNvPr>
            <p:cNvSpPr/>
            <p:nvPr/>
          </p:nvSpPr>
          <p:spPr>
            <a:xfrm>
              <a:off x="6428435" y="5044273"/>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10" name="Arrow: Left-Up 9">
              <a:extLst>
                <a:ext uri="{FF2B5EF4-FFF2-40B4-BE49-F238E27FC236}">
                  <a16:creationId xmlns:a16="http://schemas.microsoft.com/office/drawing/2014/main" id="{6CCA9D32-BE53-4B47-B315-07635D0076C4}"/>
                </a:ext>
              </a:extLst>
            </p:cNvPr>
            <p:cNvSpPr/>
            <p:nvPr/>
          </p:nvSpPr>
          <p:spPr>
            <a:xfrm rot="2704747">
              <a:off x="6323346" y="4376283"/>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E6DFA835-9773-CFC1-B1AA-50FF7771482E}"/>
              </a:ext>
            </a:extLst>
          </p:cNvPr>
          <p:cNvGrpSpPr/>
          <p:nvPr/>
        </p:nvGrpSpPr>
        <p:grpSpPr>
          <a:xfrm>
            <a:off x="7131192" y="1972716"/>
            <a:ext cx="803868" cy="1902427"/>
            <a:chOff x="8649014" y="2091037"/>
            <a:chExt cx="803868" cy="1902427"/>
          </a:xfrm>
        </p:grpSpPr>
        <p:sp>
          <p:nvSpPr>
            <p:cNvPr id="9" name="Oval 8">
              <a:extLst>
                <a:ext uri="{FF2B5EF4-FFF2-40B4-BE49-F238E27FC236}">
                  <a16:creationId xmlns:a16="http://schemas.microsoft.com/office/drawing/2014/main" id="{14831863-7504-4741-9DE9-D1FA577645D8}"/>
                </a:ext>
              </a:extLst>
            </p:cNvPr>
            <p:cNvSpPr/>
            <p:nvPr/>
          </p:nvSpPr>
          <p:spPr>
            <a:xfrm>
              <a:off x="8734425" y="2789700"/>
              <a:ext cx="633046" cy="57275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a:t>
              </a:r>
            </a:p>
          </p:txBody>
        </p:sp>
        <p:sp>
          <p:nvSpPr>
            <p:cNvPr id="11" name="Arrow: Left-Up 10">
              <a:extLst>
                <a:ext uri="{FF2B5EF4-FFF2-40B4-BE49-F238E27FC236}">
                  <a16:creationId xmlns:a16="http://schemas.microsoft.com/office/drawing/2014/main" id="{F22D2C2E-A177-4966-A556-1D55133DBEF2}"/>
                </a:ext>
              </a:extLst>
            </p:cNvPr>
            <p:cNvSpPr/>
            <p:nvPr/>
          </p:nvSpPr>
          <p:spPr>
            <a:xfrm rot="2704747">
              <a:off x="8629335" y="2110716"/>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Left-Up 11">
              <a:extLst>
                <a:ext uri="{FF2B5EF4-FFF2-40B4-BE49-F238E27FC236}">
                  <a16:creationId xmlns:a16="http://schemas.microsoft.com/office/drawing/2014/main" id="{90694022-F984-4DB4-8D4D-69A2453C07C3}"/>
                </a:ext>
              </a:extLst>
            </p:cNvPr>
            <p:cNvSpPr/>
            <p:nvPr/>
          </p:nvSpPr>
          <p:spPr>
            <a:xfrm rot="13563545">
              <a:off x="8629335" y="3169917"/>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 name="Group 2">
            <a:extLst>
              <a:ext uri="{FF2B5EF4-FFF2-40B4-BE49-F238E27FC236}">
                <a16:creationId xmlns:a16="http://schemas.microsoft.com/office/drawing/2014/main" id="{0CD6A4D2-D4C3-8168-2D90-ACEA370D20AC}"/>
              </a:ext>
            </a:extLst>
          </p:cNvPr>
          <p:cNvGrpSpPr/>
          <p:nvPr/>
        </p:nvGrpSpPr>
        <p:grpSpPr>
          <a:xfrm>
            <a:off x="7134332" y="3571851"/>
            <a:ext cx="803868" cy="1340082"/>
            <a:chOff x="7161755" y="5123259"/>
            <a:chExt cx="803868" cy="1340082"/>
          </a:xfrm>
        </p:grpSpPr>
        <p:sp>
          <p:nvSpPr>
            <p:cNvPr id="6" name="Oval 5">
              <a:extLst>
                <a:ext uri="{FF2B5EF4-FFF2-40B4-BE49-F238E27FC236}">
                  <a16:creationId xmlns:a16="http://schemas.microsoft.com/office/drawing/2014/main" id="{DF259253-DDCD-404D-91B1-AC92C6A86E1D}"/>
                </a:ext>
              </a:extLst>
            </p:cNvPr>
            <p:cNvSpPr/>
            <p:nvPr/>
          </p:nvSpPr>
          <p:spPr>
            <a:xfrm>
              <a:off x="7244026" y="5890585"/>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13" name="Arrow: Left-Up 12">
              <a:extLst>
                <a:ext uri="{FF2B5EF4-FFF2-40B4-BE49-F238E27FC236}">
                  <a16:creationId xmlns:a16="http://schemas.microsoft.com/office/drawing/2014/main" id="{EA8632EC-2910-4871-9138-D28D7B0DECCE}"/>
                </a:ext>
              </a:extLst>
            </p:cNvPr>
            <p:cNvSpPr/>
            <p:nvPr/>
          </p:nvSpPr>
          <p:spPr>
            <a:xfrm rot="2704747">
              <a:off x="7142076" y="5142938"/>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1B5EF9E3-D15E-140E-DAB9-33C2EC19768F}"/>
              </a:ext>
            </a:extLst>
          </p:cNvPr>
          <p:cNvGrpSpPr/>
          <p:nvPr/>
        </p:nvGrpSpPr>
        <p:grpSpPr>
          <a:xfrm>
            <a:off x="7984035" y="2782440"/>
            <a:ext cx="803868" cy="1290345"/>
            <a:chOff x="8729508" y="5172996"/>
            <a:chExt cx="803868" cy="1290345"/>
          </a:xfrm>
        </p:grpSpPr>
        <p:sp>
          <p:nvSpPr>
            <p:cNvPr id="7" name="Oval 6">
              <a:extLst>
                <a:ext uri="{FF2B5EF4-FFF2-40B4-BE49-F238E27FC236}">
                  <a16:creationId xmlns:a16="http://schemas.microsoft.com/office/drawing/2014/main" id="{19A44B7F-C7E5-47A5-A1E3-084F46475655}"/>
                </a:ext>
              </a:extLst>
            </p:cNvPr>
            <p:cNvSpPr/>
            <p:nvPr/>
          </p:nvSpPr>
          <p:spPr>
            <a:xfrm>
              <a:off x="8814920" y="5890585"/>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14" name="Arrow: Left-Up 13">
              <a:extLst>
                <a:ext uri="{FF2B5EF4-FFF2-40B4-BE49-F238E27FC236}">
                  <a16:creationId xmlns:a16="http://schemas.microsoft.com/office/drawing/2014/main" id="{D73BE694-B784-4D5E-9158-AFF3F81BE85C}"/>
                </a:ext>
              </a:extLst>
            </p:cNvPr>
            <p:cNvSpPr/>
            <p:nvPr/>
          </p:nvSpPr>
          <p:spPr>
            <a:xfrm rot="2704747">
              <a:off x="8709829" y="5192675"/>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69CC7E4D-3384-B875-CE24-443BD7CD856D}"/>
              </a:ext>
            </a:extLst>
          </p:cNvPr>
          <p:cNvGrpSpPr/>
          <p:nvPr/>
        </p:nvGrpSpPr>
        <p:grpSpPr>
          <a:xfrm>
            <a:off x="8731952" y="2112146"/>
            <a:ext cx="803868" cy="1211634"/>
            <a:chOff x="10256795" y="5172995"/>
            <a:chExt cx="803868" cy="1211634"/>
          </a:xfrm>
        </p:grpSpPr>
        <p:sp>
          <p:nvSpPr>
            <p:cNvPr id="8" name="Oval 7">
              <a:extLst>
                <a:ext uri="{FF2B5EF4-FFF2-40B4-BE49-F238E27FC236}">
                  <a16:creationId xmlns:a16="http://schemas.microsoft.com/office/drawing/2014/main" id="{432B1C2F-5E3A-45AB-96B4-194FE7F04B4A}"/>
                </a:ext>
              </a:extLst>
            </p:cNvPr>
            <p:cNvSpPr/>
            <p:nvPr/>
          </p:nvSpPr>
          <p:spPr>
            <a:xfrm>
              <a:off x="10316936" y="5811873"/>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15" name="Arrow: Left-Up 14">
              <a:extLst>
                <a:ext uri="{FF2B5EF4-FFF2-40B4-BE49-F238E27FC236}">
                  <a16:creationId xmlns:a16="http://schemas.microsoft.com/office/drawing/2014/main" id="{B0E0F97E-461F-45F3-9272-BD971A93CB12}"/>
                </a:ext>
              </a:extLst>
            </p:cNvPr>
            <p:cNvSpPr/>
            <p:nvPr/>
          </p:nvSpPr>
          <p:spPr>
            <a:xfrm rot="2704747">
              <a:off x="10237116" y="5192674"/>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574695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E17D6-CFB7-624C-EDB8-43FBE4122DB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60D6280E-2F0C-1B3B-7A40-1D69F60F598F}"/>
              </a:ext>
            </a:extLst>
          </p:cNvPr>
          <p:cNvSpPr>
            <a:spLocks noGrp="1"/>
          </p:cNvSpPr>
          <p:nvPr>
            <p:ph idx="1"/>
          </p:nvPr>
        </p:nvSpPr>
        <p:spPr/>
        <p:txBody>
          <a:bodyPr/>
          <a:lstStyle/>
          <a:p>
            <a:r>
              <a:rPr lang="en-US" dirty="0"/>
              <a:t>Assignments for the week</a:t>
            </a:r>
          </a:p>
          <a:p>
            <a:pPr lvl="1"/>
            <a:r>
              <a:rPr lang="en-US" b="1" dirty="0"/>
              <a:t>Teach One Another 03 - Awareness</a:t>
            </a:r>
          </a:p>
          <a:p>
            <a:pPr lvl="1"/>
            <a:endParaRPr lang="en-US" dirty="0"/>
          </a:p>
        </p:txBody>
      </p:sp>
    </p:spTree>
    <p:extLst>
      <p:ext uri="{BB962C8B-B14F-4D97-AF65-F5344CB8AC3E}">
        <p14:creationId xmlns:p14="http://schemas.microsoft.com/office/powerpoint/2010/main" val="40319652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ess Boards for Kids | Chess board, Chess game, Chess">
            <a:extLst>
              <a:ext uri="{FF2B5EF4-FFF2-40B4-BE49-F238E27FC236}">
                <a16:creationId xmlns:a16="http://schemas.microsoft.com/office/drawing/2014/main" id="{F5D00D10-AFBB-4815-AEFD-BDB3638BF3E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76850" y="-24130"/>
            <a:ext cx="6915150" cy="6906260"/>
          </a:xfrm>
          <a:prstGeom prst="rect">
            <a:avLst/>
          </a:prstGeom>
          <a:noFill/>
          <a:ln>
            <a:noFill/>
          </a:ln>
        </p:spPr>
      </p:pic>
      <p:sp>
        <p:nvSpPr>
          <p:cNvPr id="2" name="Title 1">
            <a:extLst>
              <a:ext uri="{FF2B5EF4-FFF2-40B4-BE49-F238E27FC236}">
                <a16:creationId xmlns:a16="http://schemas.microsoft.com/office/drawing/2014/main" id="{4567F288-CE85-4A06-880B-BAE91494AF77}"/>
              </a:ext>
            </a:extLst>
          </p:cNvPr>
          <p:cNvSpPr>
            <a:spLocks noGrp="1"/>
          </p:cNvSpPr>
          <p:nvPr>
            <p:ph type="title"/>
          </p:nvPr>
        </p:nvSpPr>
        <p:spPr>
          <a:xfrm>
            <a:off x="838200" y="355077"/>
            <a:ext cx="5924341" cy="1325563"/>
          </a:xfrm>
        </p:spPr>
        <p:style>
          <a:lnRef idx="2">
            <a:schemeClr val="dk1"/>
          </a:lnRef>
          <a:fillRef idx="1">
            <a:schemeClr val="lt1"/>
          </a:fillRef>
          <a:effectRef idx="0">
            <a:schemeClr val="dk1"/>
          </a:effectRef>
          <a:fontRef idx="minor">
            <a:schemeClr val="dk1"/>
          </a:fontRef>
        </p:style>
        <p:txBody>
          <a:bodyPr/>
          <a:lstStyle/>
          <a:p>
            <a:r>
              <a:rPr lang="en-US" dirty="0"/>
              <a:t>Pattern 3</a:t>
            </a:r>
          </a:p>
        </p:txBody>
      </p:sp>
      <p:grpSp>
        <p:nvGrpSpPr>
          <p:cNvPr id="19" name="Group 18">
            <a:extLst>
              <a:ext uri="{FF2B5EF4-FFF2-40B4-BE49-F238E27FC236}">
                <a16:creationId xmlns:a16="http://schemas.microsoft.com/office/drawing/2014/main" id="{9815CF24-3884-1115-D8C4-EAA2F10B6E35}"/>
              </a:ext>
            </a:extLst>
          </p:cNvPr>
          <p:cNvGrpSpPr/>
          <p:nvPr/>
        </p:nvGrpSpPr>
        <p:grpSpPr>
          <a:xfrm>
            <a:off x="6360607" y="2798787"/>
            <a:ext cx="803868" cy="1260425"/>
            <a:chOff x="6343025" y="4356604"/>
            <a:chExt cx="803868" cy="1260425"/>
          </a:xfrm>
        </p:grpSpPr>
        <p:sp>
          <p:nvSpPr>
            <p:cNvPr id="5" name="Oval 4">
              <a:extLst>
                <a:ext uri="{FF2B5EF4-FFF2-40B4-BE49-F238E27FC236}">
                  <a16:creationId xmlns:a16="http://schemas.microsoft.com/office/drawing/2014/main" id="{90EA4E1D-3692-426F-9777-41F49395B962}"/>
                </a:ext>
              </a:extLst>
            </p:cNvPr>
            <p:cNvSpPr/>
            <p:nvPr/>
          </p:nvSpPr>
          <p:spPr>
            <a:xfrm>
              <a:off x="6428435" y="5044273"/>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10" name="Arrow: Left-Up 9">
              <a:extLst>
                <a:ext uri="{FF2B5EF4-FFF2-40B4-BE49-F238E27FC236}">
                  <a16:creationId xmlns:a16="http://schemas.microsoft.com/office/drawing/2014/main" id="{6CCA9D32-BE53-4B47-B315-07635D0076C4}"/>
                </a:ext>
              </a:extLst>
            </p:cNvPr>
            <p:cNvSpPr/>
            <p:nvPr/>
          </p:nvSpPr>
          <p:spPr>
            <a:xfrm rot="2704747">
              <a:off x="6323346" y="4376283"/>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E6DFA835-9773-CFC1-B1AA-50FF7771482E}"/>
              </a:ext>
            </a:extLst>
          </p:cNvPr>
          <p:cNvGrpSpPr/>
          <p:nvPr/>
        </p:nvGrpSpPr>
        <p:grpSpPr>
          <a:xfrm>
            <a:off x="7935551" y="2754860"/>
            <a:ext cx="803868" cy="1902427"/>
            <a:chOff x="8649014" y="2091037"/>
            <a:chExt cx="803868" cy="1902427"/>
          </a:xfrm>
        </p:grpSpPr>
        <p:sp>
          <p:nvSpPr>
            <p:cNvPr id="9" name="Oval 8">
              <a:extLst>
                <a:ext uri="{FF2B5EF4-FFF2-40B4-BE49-F238E27FC236}">
                  <a16:creationId xmlns:a16="http://schemas.microsoft.com/office/drawing/2014/main" id="{14831863-7504-4741-9DE9-D1FA577645D8}"/>
                </a:ext>
              </a:extLst>
            </p:cNvPr>
            <p:cNvSpPr/>
            <p:nvPr/>
          </p:nvSpPr>
          <p:spPr>
            <a:xfrm>
              <a:off x="8734425" y="2789700"/>
              <a:ext cx="633046" cy="57275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a:t>
              </a:r>
            </a:p>
          </p:txBody>
        </p:sp>
        <p:sp>
          <p:nvSpPr>
            <p:cNvPr id="11" name="Arrow: Left-Up 10">
              <a:extLst>
                <a:ext uri="{FF2B5EF4-FFF2-40B4-BE49-F238E27FC236}">
                  <a16:creationId xmlns:a16="http://schemas.microsoft.com/office/drawing/2014/main" id="{F22D2C2E-A177-4966-A556-1D55133DBEF2}"/>
                </a:ext>
              </a:extLst>
            </p:cNvPr>
            <p:cNvSpPr/>
            <p:nvPr/>
          </p:nvSpPr>
          <p:spPr>
            <a:xfrm rot="2704747">
              <a:off x="8629335" y="2110716"/>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Left-Up 11">
              <a:extLst>
                <a:ext uri="{FF2B5EF4-FFF2-40B4-BE49-F238E27FC236}">
                  <a16:creationId xmlns:a16="http://schemas.microsoft.com/office/drawing/2014/main" id="{90694022-F984-4DB4-8D4D-69A2453C07C3}"/>
                </a:ext>
              </a:extLst>
            </p:cNvPr>
            <p:cNvSpPr/>
            <p:nvPr/>
          </p:nvSpPr>
          <p:spPr>
            <a:xfrm rot="13563545">
              <a:off x="8629335" y="3169917"/>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 name="Group 2">
            <a:extLst>
              <a:ext uri="{FF2B5EF4-FFF2-40B4-BE49-F238E27FC236}">
                <a16:creationId xmlns:a16="http://schemas.microsoft.com/office/drawing/2014/main" id="{0CD6A4D2-D4C3-8168-2D90-ACEA370D20AC}"/>
              </a:ext>
            </a:extLst>
          </p:cNvPr>
          <p:cNvGrpSpPr/>
          <p:nvPr/>
        </p:nvGrpSpPr>
        <p:grpSpPr>
          <a:xfrm>
            <a:off x="7134332" y="3571851"/>
            <a:ext cx="803868" cy="1340082"/>
            <a:chOff x="7161755" y="5123259"/>
            <a:chExt cx="803868" cy="1340082"/>
          </a:xfrm>
        </p:grpSpPr>
        <p:sp>
          <p:nvSpPr>
            <p:cNvPr id="6" name="Oval 5">
              <a:extLst>
                <a:ext uri="{FF2B5EF4-FFF2-40B4-BE49-F238E27FC236}">
                  <a16:creationId xmlns:a16="http://schemas.microsoft.com/office/drawing/2014/main" id="{DF259253-DDCD-404D-91B1-AC92C6A86E1D}"/>
                </a:ext>
              </a:extLst>
            </p:cNvPr>
            <p:cNvSpPr/>
            <p:nvPr/>
          </p:nvSpPr>
          <p:spPr>
            <a:xfrm>
              <a:off x="7244026" y="5890585"/>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13" name="Arrow: Left-Up 12">
              <a:extLst>
                <a:ext uri="{FF2B5EF4-FFF2-40B4-BE49-F238E27FC236}">
                  <a16:creationId xmlns:a16="http://schemas.microsoft.com/office/drawing/2014/main" id="{EA8632EC-2910-4871-9138-D28D7B0DECCE}"/>
                </a:ext>
              </a:extLst>
            </p:cNvPr>
            <p:cNvSpPr/>
            <p:nvPr/>
          </p:nvSpPr>
          <p:spPr>
            <a:xfrm rot="2704747">
              <a:off x="7142076" y="5142938"/>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1B5EF9E3-D15E-140E-DAB9-33C2EC19768F}"/>
              </a:ext>
            </a:extLst>
          </p:cNvPr>
          <p:cNvGrpSpPr/>
          <p:nvPr/>
        </p:nvGrpSpPr>
        <p:grpSpPr>
          <a:xfrm>
            <a:off x="8706682" y="3513299"/>
            <a:ext cx="803868" cy="1290345"/>
            <a:chOff x="8729508" y="5172996"/>
            <a:chExt cx="803868" cy="1290345"/>
          </a:xfrm>
        </p:grpSpPr>
        <p:sp>
          <p:nvSpPr>
            <p:cNvPr id="7" name="Oval 6">
              <a:extLst>
                <a:ext uri="{FF2B5EF4-FFF2-40B4-BE49-F238E27FC236}">
                  <a16:creationId xmlns:a16="http://schemas.microsoft.com/office/drawing/2014/main" id="{19A44B7F-C7E5-47A5-A1E3-084F46475655}"/>
                </a:ext>
              </a:extLst>
            </p:cNvPr>
            <p:cNvSpPr/>
            <p:nvPr/>
          </p:nvSpPr>
          <p:spPr>
            <a:xfrm>
              <a:off x="8814920" y="5890585"/>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14" name="Arrow: Left-Up 13">
              <a:extLst>
                <a:ext uri="{FF2B5EF4-FFF2-40B4-BE49-F238E27FC236}">
                  <a16:creationId xmlns:a16="http://schemas.microsoft.com/office/drawing/2014/main" id="{D73BE694-B784-4D5E-9158-AFF3F81BE85C}"/>
                </a:ext>
              </a:extLst>
            </p:cNvPr>
            <p:cNvSpPr/>
            <p:nvPr/>
          </p:nvSpPr>
          <p:spPr>
            <a:xfrm rot="2704747">
              <a:off x="8709829" y="5192675"/>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69CC7E4D-3384-B875-CE24-443BD7CD856D}"/>
              </a:ext>
            </a:extLst>
          </p:cNvPr>
          <p:cNvGrpSpPr/>
          <p:nvPr/>
        </p:nvGrpSpPr>
        <p:grpSpPr>
          <a:xfrm>
            <a:off x="9563225" y="2883567"/>
            <a:ext cx="803868" cy="1211634"/>
            <a:chOff x="10256795" y="5172995"/>
            <a:chExt cx="803868" cy="1211634"/>
          </a:xfrm>
        </p:grpSpPr>
        <p:sp>
          <p:nvSpPr>
            <p:cNvPr id="8" name="Oval 7">
              <a:extLst>
                <a:ext uri="{FF2B5EF4-FFF2-40B4-BE49-F238E27FC236}">
                  <a16:creationId xmlns:a16="http://schemas.microsoft.com/office/drawing/2014/main" id="{432B1C2F-5E3A-45AB-96B4-194FE7F04B4A}"/>
                </a:ext>
              </a:extLst>
            </p:cNvPr>
            <p:cNvSpPr/>
            <p:nvPr/>
          </p:nvSpPr>
          <p:spPr>
            <a:xfrm>
              <a:off x="10316936" y="5811873"/>
              <a:ext cx="633046" cy="5727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15" name="Arrow: Left-Up 14">
              <a:extLst>
                <a:ext uri="{FF2B5EF4-FFF2-40B4-BE49-F238E27FC236}">
                  <a16:creationId xmlns:a16="http://schemas.microsoft.com/office/drawing/2014/main" id="{B0E0F97E-461F-45F3-9272-BD971A93CB12}"/>
                </a:ext>
              </a:extLst>
            </p:cNvPr>
            <p:cNvSpPr/>
            <p:nvPr/>
          </p:nvSpPr>
          <p:spPr>
            <a:xfrm rot="2704747">
              <a:off x="10237116" y="5192674"/>
              <a:ext cx="843226" cy="803868"/>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36374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7F288-CE85-4A06-880B-BAE91494AF77}"/>
              </a:ext>
            </a:extLst>
          </p:cNvPr>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t>Activity - Fox and Geese</a:t>
            </a:r>
          </a:p>
        </p:txBody>
      </p:sp>
      <p:pic>
        <p:nvPicPr>
          <p:cNvPr id="4" name="Picture 3" descr="Chess Boards for Kids | Chess board, Chess game, Chess">
            <a:extLst>
              <a:ext uri="{FF2B5EF4-FFF2-40B4-BE49-F238E27FC236}">
                <a16:creationId xmlns:a16="http://schemas.microsoft.com/office/drawing/2014/main" id="{F5D00D10-AFBB-4815-AEFD-BDB3638BF3E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76850" y="-24130"/>
            <a:ext cx="6915150" cy="6906260"/>
          </a:xfrm>
          <a:prstGeom prst="rect">
            <a:avLst/>
          </a:prstGeom>
          <a:noFill/>
          <a:ln>
            <a:noFill/>
          </a:ln>
        </p:spPr>
      </p:pic>
      <p:sp>
        <p:nvSpPr>
          <p:cNvPr id="3" name="Content Placeholder 2">
            <a:extLst>
              <a:ext uri="{FF2B5EF4-FFF2-40B4-BE49-F238E27FC236}">
                <a16:creationId xmlns:a16="http://schemas.microsoft.com/office/drawing/2014/main" id="{C2DCB125-093B-4F8F-A45B-6F93A262D888}"/>
              </a:ext>
            </a:extLst>
          </p:cNvPr>
          <p:cNvSpPr>
            <a:spLocks noGrp="1"/>
          </p:cNvSpPr>
          <p:nvPr>
            <p:ph idx="1"/>
          </p:nvPr>
        </p:nvSpPr>
        <p:spPr/>
        <p:style>
          <a:lnRef idx="2">
            <a:schemeClr val="accent2"/>
          </a:lnRef>
          <a:fillRef idx="1">
            <a:schemeClr val="lt1"/>
          </a:fillRef>
          <a:effectRef idx="0">
            <a:schemeClr val="accent2"/>
          </a:effectRef>
          <a:fontRef idx="minor">
            <a:schemeClr val="dk1"/>
          </a:fontRef>
        </p:style>
        <p:txBody>
          <a:bodyPr>
            <a:normAutofit fontScale="92500" lnSpcReduction="20000"/>
          </a:bodyPr>
          <a:lstStyle/>
          <a:p>
            <a:r>
              <a:rPr lang="en-US" dirty="0"/>
              <a:t>Purpose: Learn that with handicap and as a team you can work together to overcome obstacles.</a:t>
            </a:r>
          </a:p>
          <a:p>
            <a:r>
              <a:rPr lang="en-US" dirty="0"/>
              <a:t>Objective </a:t>
            </a:r>
          </a:p>
          <a:p>
            <a:pPr lvl="1"/>
            <a:r>
              <a:rPr lang="en-US" dirty="0"/>
              <a:t>The player controlling the four geese wins if they manage to block the fox from moving. The fox wins if he manages to traverse to the back row of the opposite side. The geese may also win if they manage to traverse to the opposite side.</a:t>
            </a:r>
          </a:p>
          <a:p>
            <a:r>
              <a:rPr lang="en-US" dirty="0"/>
              <a:t>Play </a:t>
            </a:r>
          </a:p>
          <a:p>
            <a:pPr lvl="1"/>
            <a:r>
              <a:rPr lang="en-US" dirty="0"/>
              <a:t>Turns alternate with the fox moving first. </a:t>
            </a:r>
          </a:p>
          <a:p>
            <a:pPr lvl="1"/>
            <a:r>
              <a:rPr lang="en-US" dirty="0"/>
              <a:t>One of four geese may only move diagonally forwards one step at a time, per turn. </a:t>
            </a:r>
          </a:p>
          <a:p>
            <a:pPr lvl="1"/>
            <a:r>
              <a:rPr lang="en-US" dirty="0"/>
              <a:t>The fox also only moves one step diagonally at a time, but it may move forwards or backwards. </a:t>
            </a:r>
          </a:p>
          <a:p>
            <a:pPr lvl="1"/>
            <a:r>
              <a:rPr lang="en-US" dirty="0"/>
              <a:t>Thus, all counters are confined to the black squares.</a:t>
            </a:r>
          </a:p>
          <a:p>
            <a:pPr lvl="1"/>
            <a:r>
              <a:rPr lang="en-US" dirty="0"/>
              <a:t>There is no jumping or capturing.</a:t>
            </a:r>
          </a:p>
          <a:p>
            <a:endParaRPr lang="en-US" dirty="0"/>
          </a:p>
        </p:txBody>
      </p:sp>
    </p:spTree>
    <p:extLst>
      <p:ext uri="{BB962C8B-B14F-4D97-AF65-F5344CB8AC3E}">
        <p14:creationId xmlns:p14="http://schemas.microsoft.com/office/powerpoint/2010/main" val="3407078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84F00-FAC9-DAEE-C837-51EF68C73DE2}"/>
              </a:ext>
            </a:extLst>
          </p:cNvPr>
          <p:cNvSpPr>
            <a:spLocks noGrp="1"/>
          </p:cNvSpPr>
          <p:nvPr>
            <p:ph type="title"/>
          </p:nvPr>
        </p:nvSpPr>
        <p:spPr/>
        <p:txBody>
          <a:bodyPr/>
          <a:lstStyle/>
          <a:p>
            <a:r>
              <a:rPr lang="en-US" b="1" dirty="0"/>
              <a:t>Prepare 03 - Awareness</a:t>
            </a:r>
            <a:endParaRPr lang="en-US" dirty="0"/>
          </a:p>
        </p:txBody>
      </p:sp>
      <p:sp>
        <p:nvSpPr>
          <p:cNvPr id="3" name="Content Placeholder 2">
            <a:extLst>
              <a:ext uri="{FF2B5EF4-FFF2-40B4-BE49-F238E27FC236}">
                <a16:creationId xmlns:a16="http://schemas.microsoft.com/office/drawing/2014/main" id="{B6688BD8-D40A-65CD-97A6-4CF7BB75B108}"/>
              </a:ext>
            </a:extLst>
          </p:cNvPr>
          <p:cNvSpPr>
            <a:spLocks noGrp="1"/>
          </p:cNvSpPr>
          <p:nvPr>
            <p:ph idx="1"/>
          </p:nvPr>
        </p:nvSpPr>
        <p:spPr/>
        <p:txBody>
          <a:bodyPr>
            <a:normAutofit fontScale="85000" lnSpcReduction="20000"/>
          </a:bodyPr>
          <a:lstStyle/>
          <a:p>
            <a:r>
              <a:rPr lang="en-US" b="1" dirty="0"/>
              <a:t>Instructions</a:t>
            </a:r>
          </a:p>
          <a:p>
            <a:r>
              <a:rPr lang="en-US" dirty="0"/>
              <a:t>Study all of the following materials carefully: </a:t>
            </a:r>
          </a:p>
          <a:p>
            <a:pPr lvl="1"/>
            <a:r>
              <a:rPr lang="en-US" dirty="0">
                <a:hlinkClick r:id="rId2"/>
              </a:rPr>
              <a:t>Why Self-Awareness is Essential to Workplace Success</a:t>
            </a:r>
            <a:endParaRPr lang="en-US" dirty="0"/>
          </a:p>
          <a:p>
            <a:pPr lvl="1"/>
            <a:r>
              <a:rPr lang="en-US" dirty="0">
                <a:hlinkClick r:id="rId3"/>
              </a:rPr>
              <a:t>To Improve Your Team First Work on Yourself</a:t>
            </a:r>
            <a:endParaRPr lang="en-US" dirty="0"/>
          </a:p>
          <a:p>
            <a:pPr lvl="1"/>
            <a:r>
              <a:rPr lang="en-US" dirty="0">
                <a:hlinkClick r:id="rId4"/>
              </a:rPr>
              <a:t>An Overview of the Myers-Briggs Type Indicator</a:t>
            </a:r>
            <a:endParaRPr lang="en-US" dirty="0"/>
          </a:p>
          <a:p>
            <a:pPr lvl="1"/>
            <a:r>
              <a:rPr lang="en-US" dirty="0">
                <a:hlinkClick r:id="rId5"/>
              </a:rPr>
              <a:t>Kevin Porter Case Study - Part A</a:t>
            </a:r>
            <a:endParaRPr lang="en-US" dirty="0"/>
          </a:p>
          <a:p>
            <a:r>
              <a:rPr lang="en-US" dirty="0"/>
              <a:t>Review the following statements. If you agree with all of them, continue on. If not, continue studying the preparation materials until you can. I know what self-awareness is. </a:t>
            </a:r>
          </a:p>
          <a:p>
            <a:pPr lvl="1"/>
            <a:r>
              <a:rPr lang="en-US" dirty="0"/>
              <a:t>I know how to develop self-awareness. </a:t>
            </a:r>
          </a:p>
          <a:p>
            <a:pPr lvl="1"/>
            <a:r>
              <a:rPr lang="en-US" dirty="0"/>
              <a:t>I know how self-awareness and personal </a:t>
            </a:r>
            <a:r>
              <a:rPr lang="en-US" dirty="0" err="1"/>
              <a:t>accoutability</a:t>
            </a:r>
            <a:r>
              <a:rPr lang="en-US" dirty="0"/>
              <a:t> are related. </a:t>
            </a:r>
          </a:p>
          <a:p>
            <a:pPr lvl="1"/>
            <a:r>
              <a:rPr lang="en-US" dirty="0"/>
              <a:t>I know how self-awareness and teamwork are related. </a:t>
            </a:r>
          </a:p>
          <a:p>
            <a:r>
              <a:rPr lang="en-US" dirty="0"/>
              <a:t>Explain what you know about self-awareness to someone who is not a current student in the course. </a:t>
            </a:r>
          </a:p>
          <a:p>
            <a:endParaRPr lang="en-US" dirty="0"/>
          </a:p>
        </p:txBody>
      </p:sp>
    </p:spTree>
    <p:extLst>
      <p:ext uri="{BB962C8B-B14F-4D97-AF65-F5344CB8AC3E}">
        <p14:creationId xmlns:p14="http://schemas.microsoft.com/office/powerpoint/2010/main" val="2890371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FAFF8-9ED7-3889-F8EC-D6AC50537FC9}"/>
              </a:ext>
            </a:extLst>
          </p:cNvPr>
          <p:cNvSpPr>
            <a:spLocks noGrp="1"/>
          </p:cNvSpPr>
          <p:nvPr>
            <p:ph type="title"/>
          </p:nvPr>
        </p:nvSpPr>
        <p:spPr/>
        <p:txBody>
          <a:bodyPr/>
          <a:lstStyle/>
          <a:p>
            <a:r>
              <a:rPr lang="en-US" b="1" dirty="0"/>
              <a:t>Teach One Another 03 - Awareness</a:t>
            </a:r>
            <a:endParaRPr lang="en-US" dirty="0"/>
          </a:p>
        </p:txBody>
      </p:sp>
      <p:sp>
        <p:nvSpPr>
          <p:cNvPr id="3" name="Content Placeholder 2">
            <a:extLst>
              <a:ext uri="{FF2B5EF4-FFF2-40B4-BE49-F238E27FC236}">
                <a16:creationId xmlns:a16="http://schemas.microsoft.com/office/drawing/2014/main" id="{CC90D465-97B3-A853-B9B3-DC80D32524F0}"/>
              </a:ext>
            </a:extLst>
          </p:cNvPr>
          <p:cNvSpPr>
            <a:spLocks noGrp="1"/>
          </p:cNvSpPr>
          <p:nvPr>
            <p:ph idx="1"/>
          </p:nvPr>
        </p:nvSpPr>
        <p:spPr/>
        <p:txBody>
          <a:bodyPr>
            <a:normAutofit fontScale="92500" lnSpcReduction="20000"/>
          </a:bodyPr>
          <a:lstStyle/>
          <a:p>
            <a:r>
              <a:rPr lang="en-US" b="1" dirty="0"/>
              <a:t>Participate in a case discussion with your team</a:t>
            </a:r>
            <a:r>
              <a:rPr lang="en-US" dirty="0"/>
              <a:t>. If you are enrolled in an online section of the course arrange to meet with your team remotely for at least a half-hour. If you are in an on campus section of the course you will be given the opportunity to meet during class. Be sure to thoroughly address each of the following questions during your meeting. </a:t>
            </a:r>
          </a:p>
          <a:p>
            <a:pPr lvl="1"/>
            <a:r>
              <a:rPr lang="en-US" dirty="0"/>
              <a:t>Does anyone have questions about the preparation materials? </a:t>
            </a:r>
          </a:p>
          <a:p>
            <a:pPr lvl="1"/>
            <a:r>
              <a:rPr lang="en-US" dirty="0"/>
              <a:t>What personality type do you think Kevin has? </a:t>
            </a:r>
          </a:p>
          <a:p>
            <a:pPr lvl="1"/>
            <a:r>
              <a:rPr lang="en-US" dirty="0"/>
              <a:t>Would greater self-awareness help Kevin in this situation? Why or why not? </a:t>
            </a:r>
          </a:p>
          <a:p>
            <a:pPr lvl="1"/>
            <a:r>
              <a:rPr lang="en-US" dirty="0"/>
              <a:t>What do you think Kevin should do? </a:t>
            </a:r>
          </a:p>
          <a:p>
            <a:r>
              <a:rPr lang="en-US" dirty="0"/>
              <a:t>Participate in a case discussion with your class. If you are enrolled in an online section of the course follow the directions given by your instructor to do so. If you are enrolled in an </a:t>
            </a:r>
            <a:r>
              <a:rPr lang="en-US" dirty="0" err="1"/>
              <a:t>oncampus</a:t>
            </a:r>
            <a:r>
              <a:rPr lang="en-US" dirty="0"/>
              <a:t> section of the course you will be given the opportunity during class. </a:t>
            </a:r>
          </a:p>
          <a:p>
            <a:endParaRPr lang="en-US" dirty="0"/>
          </a:p>
        </p:txBody>
      </p:sp>
    </p:spTree>
    <p:extLst>
      <p:ext uri="{BB962C8B-B14F-4D97-AF65-F5344CB8AC3E}">
        <p14:creationId xmlns:p14="http://schemas.microsoft.com/office/powerpoint/2010/main" val="2155490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1B57B-14E8-4171-9506-BCCA27CDBE2A}"/>
              </a:ext>
            </a:extLst>
          </p:cNvPr>
          <p:cNvSpPr>
            <a:spLocks noGrp="1"/>
          </p:cNvSpPr>
          <p:nvPr>
            <p:ph type="title"/>
          </p:nvPr>
        </p:nvSpPr>
        <p:spPr>
          <a:xfrm>
            <a:off x="633446" y="640081"/>
            <a:ext cx="6562262" cy="3849244"/>
          </a:xfrm>
          <a:noFill/>
        </p:spPr>
        <p:txBody>
          <a:bodyPr vert="horz" lIns="91440" tIns="45720" rIns="91440" bIns="45720" rtlCol="0" anchor="b">
            <a:normAutofit/>
          </a:bodyPr>
          <a:lstStyle/>
          <a:p>
            <a:pPr algn="r"/>
            <a:r>
              <a:rPr lang="en-US" sz="6000" dirty="0"/>
              <a:t>Which are you?</a:t>
            </a:r>
          </a:p>
        </p:txBody>
      </p:sp>
      <p:pic>
        <p:nvPicPr>
          <p:cNvPr id="5" name="Content Placeholder 4" descr="Timeline&#10;&#10;Description automatically generated">
            <a:extLst>
              <a:ext uri="{FF2B5EF4-FFF2-40B4-BE49-F238E27FC236}">
                <a16:creationId xmlns:a16="http://schemas.microsoft.com/office/drawing/2014/main" id="{BFC03554-ED9C-4811-B30B-9540F3586F3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435" r="-1" b="-1"/>
          <a:stretch/>
        </p:blipFill>
        <p:spPr>
          <a:xfrm>
            <a:off x="7552944" y="10"/>
            <a:ext cx="4636008" cy="6857990"/>
          </a:xfrm>
          <a:prstGeom prst="rect">
            <a:avLst/>
          </a:prstGeom>
        </p:spPr>
      </p:pic>
    </p:spTree>
    <p:extLst>
      <p:ext uri="{BB962C8B-B14F-4D97-AF65-F5344CB8AC3E}">
        <p14:creationId xmlns:p14="http://schemas.microsoft.com/office/powerpoint/2010/main" val="4257590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C1BCAA-D566-43A8-AD84-D525BD4F103A}"/>
              </a:ext>
            </a:extLst>
          </p:cNvPr>
          <p:cNvSpPr>
            <a:spLocks noGrp="1"/>
          </p:cNvSpPr>
          <p:nvPr>
            <p:ph type="title"/>
          </p:nvPr>
        </p:nvSpPr>
        <p:spPr/>
        <p:txBody>
          <a:bodyPr/>
          <a:lstStyle/>
          <a:p>
            <a:r>
              <a:rPr lang="en-US" dirty="0"/>
              <a:t>Extroverts, Introverts, and Everything</a:t>
            </a:r>
            <a:br>
              <a:rPr lang="en-US" dirty="0"/>
            </a:br>
            <a:r>
              <a:rPr lang="en-US" dirty="0"/>
              <a:t>in Between</a:t>
            </a:r>
          </a:p>
        </p:txBody>
      </p:sp>
      <p:sp>
        <p:nvSpPr>
          <p:cNvPr id="5" name="Text Placeholder 4">
            <a:extLst>
              <a:ext uri="{FF2B5EF4-FFF2-40B4-BE49-F238E27FC236}">
                <a16:creationId xmlns:a16="http://schemas.microsoft.com/office/drawing/2014/main" id="{D2594FB0-8546-483B-9912-F7F55D5E8DC2}"/>
              </a:ext>
            </a:extLst>
          </p:cNvPr>
          <p:cNvSpPr>
            <a:spLocks noGrp="1"/>
          </p:cNvSpPr>
          <p:nvPr>
            <p:ph type="body" idx="1"/>
          </p:nvPr>
        </p:nvSpPr>
        <p:spPr/>
        <p:txBody>
          <a:bodyPr/>
          <a:lstStyle/>
          <a:p>
            <a:r>
              <a:rPr lang="en-US" dirty="0"/>
              <a:t>What it means to be more extroverted</a:t>
            </a:r>
          </a:p>
        </p:txBody>
      </p:sp>
      <p:sp>
        <p:nvSpPr>
          <p:cNvPr id="6" name="Content Placeholder 5">
            <a:extLst>
              <a:ext uri="{FF2B5EF4-FFF2-40B4-BE49-F238E27FC236}">
                <a16:creationId xmlns:a16="http://schemas.microsoft.com/office/drawing/2014/main" id="{6B88B5C7-E9E7-4B47-9054-3BDE050F4E08}"/>
              </a:ext>
            </a:extLst>
          </p:cNvPr>
          <p:cNvSpPr>
            <a:spLocks noGrp="1"/>
          </p:cNvSpPr>
          <p:nvPr>
            <p:ph sz="half" idx="2"/>
          </p:nvPr>
        </p:nvSpPr>
        <p:spPr/>
        <p:txBody>
          <a:bodyPr>
            <a:normAutofit fontScale="92500" lnSpcReduction="20000"/>
          </a:bodyPr>
          <a:lstStyle/>
          <a:p>
            <a:r>
              <a:rPr lang="en-US" dirty="0"/>
              <a:t>You enjoy working in a group</a:t>
            </a:r>
          </a:p>
          <a:p>
            <a:r>
              <a:rPr lang="en-US" dirty="0"/>
              <a:t>You’re always ready to try something new</a:t>
            </a:r>
          </a:p>
          <a:p>
            <a:r>
              <a:rPr lang="en-US" dirty="0"/>
              <a:t>Talking through a problem often helps you solve it</a:t>
            </a:r>
          </a:p>
          <a:p>
            <a:r>
              <a:rPr lang="en-US" dirty="0"/>
              <a:t>You find it easy to express yourself</a:t>
            </a:r>
          </a:p>
          <a:p>
            <a:r>
              <a:rPr lang="en-US" dirty="0"/>
              <a:t>Spending time alone can drain you</a:t>
            </a:r>
          </a:p>
          <a:p>
            <a:r>
              <a:rPr lang="en-US" dirty="0"/>
              <a:t>You find the good in everything</a:t>
            </a:r>
          </a:p>
          <a:p>
            <a:r>
              <a:rPr lang="en-US" dirty="0"/>
              <a:t>You make friends easily</a:t>
            </a:r>
          </a:p>
        </p:txBody>
      </p:sp>
      <p:sp>
        <p:nvSpPr>
          <p:cNvPr id="7" name="Text Placeholder 6">
            <a:extLst>
              <a:ext uri="{FF2B5EF4-FFF2-40B4-BE49-F238E27FC236}">
                <a16:creationId xmlns:a16="http://schemas.microsoft.com/office/drawing/2014/main" id="{931C4DEC-FDCE-47FF-9B6D-FCC4D3CCED67}"/>
              </a:ext>
            </a:extLst>
          </p:cNvPr>
          <p:cNvSpPr>
            <a:spLocks noGrp="1"/>
          </p:cNvSpPr>
          <p:nvPr>
            <p:ph type="body" sz="quarter" idx="3"/>
          </p:nvPr>
        </p:nvSpPr>
        <p:spPr/>
        <p:txBody>
          <a:bodyPr/>
          <a:lstStyle/>
          <a:p>
            <a:r>
              <a:rPr lang="en-US" dirty="0"/>
              <a:t>What it means to be an introvert</a:t>
            </a:r>
          </a:p>
        </p:txBody>
      </p:sp>
      <p:sp>
        <p:nvSpPr>
          <p:cNvPr id="8" name="Content Placeholder 7">
            <a:extLst>
              <a:ext uri="{FF2B5EF4-FFF2-40B4-BE49-F238E27FC236}">
                <a16:creationId xmlns:a16="http://schemas.microsoft.com/office/drawing/2014/main" id="{274C4858-3F52-4B29-99D5-36D8CF5C33C2}"/>
              </a:ext>
            </a:extLst>
          </p:cNvPr>
          <p:cNvSpPr>
            <a:spLocks noGrp="1"/>
          </p:cNvSpPr>
          <p:nvPr>
            <p:ph sz="quarter" idx="4"/>
          </p:nvPr>
        </p:nvSpPr>
        <p:spPr/>
        <p:txBody>
          <a:bodyPr>
            <a:normAutofit fontScale="92500" lnSpcReduction="20000"/>
          </a:bodyPr>
          <a:lstStyle/>
          <a:p>
            <a:r>
              <a:rPr lang="en-US" dirty="0"/>
              <a:t>You consider things carefully</a:t>
            </a:r>
          </a:p>
          <a:p>
            <a:r>
              <a:rPr lang="en-US" dirty="0"/>
              <a:t>You prefer to avoid conflict</a:t>
            </a:r>
          </a:p>
          <a:p>
            <a:r>
              <a:rPr lang="en-US" dirty="0"/>
              <a:t>You’re good at visualizing and creating</a:t>
            </a:r>
          </a:p>
          <a:p>
            <a:r>
              <a:rPr lang="en-US" dirty="0"/>
              <a:t>You’re a natural listener</a:t>
            </a:r>
          </a:p>
          <a:p>
            <a:r>
              <a:rPr lang="en-US" dirty="0"/>
              <a:t>You need plenty of time for yourself</a:t>
            </a:r>
          </a:p>
        </p:txBody>
      </p:sp>
    </p:spTree>
    <p:extLst>
      <p:ext uri="{BB962C8B-B14F-4D97-AF65-F5344CB8AC3E}">
        <p14:creationId xmlns:p14="http://schemas.microsoft.com/office/powerpoint/2010/main" val="39308515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92962-BE95-488D-8DA3-F48D006B7F73}"/>
              </a:ext>
            </a:extLst>
          </p:cNvPr>
          <p:cNvSpPr>
            <a:spLocks noGrp="1"/>
          </p:cNvSpPr>
          <p:nvPr>
            <p:ph type="title"/>
          </p:nvPr>
        </p:nvSpPr>
        <p:spPr/>
        <p:txBody>
          <a:bodyPr/>
          <a:lstStyle/>
          <a:p>
            <a:r>
              <a:rPr lang="en-US" dirty="0"/>
              <a:t>Extroverts, Introverts, and Everything</a:t>
            </a:r>
            <a:br>
              <a:rPr lang="en-US" dirty="0"/>
            </a:br>
            <a:r>
              <a:rPr lang="en-US" dirty="0"/>
              <a:t>in Between</a:t>
            </a:r>
          </a:p>
        </p:txBody>
      </p:sp>
      <p:sp>
        <p:nvSpPr>
          <p:cNvPr id="3" name="Text Placeholder 2">
            <a:extLst>
              <a:ext uri="{FF2B5EF4-FFF2-40B4-BE49-F238E27FC236}">
                <a16:creationId xmlns:a16="http://schemas.microsoft.com/office/drawing/2014/main" id="{A416C13E-9BD2-4EEC-A0A7-F3E6E8BE0371}"/>
              </a:ext>
            </a:extLst>
          </p:cNvPr>
          <p:cNvSpPr>
            <a:spLocks noGrp="1"/>
          </p:cNvSpPr>
          <p:nvPr>
            <p:ph type="body" idx="1"/>
          </p:nvPr>
        </p:nvSpPr>
        <p:spPr/>
        <p:txBody>
          <a:bodyPr>
            <a:normAutofit fontScale="92500"/>
          </a:bodyPr>
          <a:lstStyle/>
          <a:p>
            <a:r>
              <a:rPr lang="en-US" dirty="0"/>
              <a:t>What it means if you fall in between the</a:t>
            </a:r>
          </a:p>
          <a:p>
            <a:r>
              <a:rPr lang="en-US" dirty="0"/>
              <a:t>two</a:t>
            </a:r>
          </a:p>
        </p:txBody>
      </p:sp>
      <p:sp>
        <p:nvSpPr>
          <p:cNvPr id="4" name="Content Placeholder 3">
            <a:extLst>
              <a:ext uri="{FF2B5EF4-FFF2-40B4-BE49-F238E27FC236}">
                <a16:creationId xmlns:a16="http://schemas.microsoft.com/office/drawing/2014/main" id="{D2EE2F51-F864-4C6F-9BA4-FE4E2B3736E5}"/>
              </a:ext>
            </a:extLst>
          </p:cNvPr>
          <p:cNvSpPr>
            <a:spLocks noGrp="1"/>
          </p:cNvSpPr>
          <p:nvPr>
            <p:ph sz="half" idx="2"/>
          </p:nvPr>
        </p:nvSpPr>
        <p:spPr/>
        <p:txBody>
          <a:bodyPr>
            <a:normAutofit fontScale="70000" lnSpcReduction="20000"/>
          </a:bodyPr>
          <a:lstStyle/>
          <a:p>
            <a:r>
              <a:rPr lang="en-US" dirty="0"/>
              <a:t>You do well in social settings and alone</a:t>
            </a:r>
          </a:p>
          <a:p>
            <a:r>
              <a:rPr lang="en-US" dirty="0"/>
              <a:t>Active listening comes naturally to you</a:t>
            </a:r>
          </a:p>
          <a:p>
            <a:r>
              <a:rPr lang="en-US" dirty="0"/>
              <a:t>You’re flexible when it comes to problem solving</a:t>
            </a:r>
          </a:p>
          <a:p>
            <a:r>
              <a:rPr lang="en-US" dirty="0"/>
              <a:t>You’re more decisive than impulsive</a:t>
            </a:r>
          </a:p>
          <a:p>
            <a:r>
              <a:rPr lang="en-US" dirty="0"/>
              <a:t>Drawing others out is a natural talent</a:t>
            </a:r>
          </a:p>
          <a:p>
            <a:r>
              <a:rPr lang="en-US" dirty="0"/>
              <a:t>You adapt easily to new situations</a:t>
            </a:r>
          </a:p>
        </p:txBody>
      </p:sp>
      <p:sp>
        <p:nvSpPr>
          <p:cNvPr id="5" name="Text Placeholder 4">
            <a:extLst>
              <a:ext uri="{FF2B5EF4-FFF2-40B4-BE49-F238E27FC236}">
                <a16:creationId xmlns:a16="http://schemas.microsoft.com/office/drawing/2014/main" id="{33EF5E48-3EC3-4366-92A7-CF3E4E21E630}"/>
              </a:ext>
            </a:extLst>
          </p:cNvPr>
          <p:cNvSpPr>
            <a:spLocks noGrp="1"/>
          </p:cNvSpPr>
          <p:nvPr>
            <p:ph type="body" sz="quarter" idx="3"/>
          </p:nvPr>
        </p:nvSpPr>
        <p:spPr/>
        <p:txBody>
          <a:bodyPr>
            <a:normAutofit fontScale="92500"/>
          </a:bodyPr>
          <a:lstStyle/>
          <a:p>
            <a:r>
              <a:rPr lang="en-US" dirty="0"/>
              <a:t>Can you change where you fall on the</a:t>
            </a:r>
          </a:p>
          <a:p>
            <a:r>
              <a:rPr lang="en-US" dirty="0"/>
              <a:t>scale?</a:t>
            </a:r>
          </a:p>
        </p:txBody>
      </p:sp>
      <p:sp>
        <p:nvSpPr>
          <p:cNvPr id="6" name="Content Placeholder 5">
            <a:extLst>
              <a:ext uri="{FF2B5EF4-FFF2-40B4-BE49-F238E27FC236}">
                <a16:creationId xmlns:a16="http://schemas.microsoft.com/office/drawing/2014/main" id="{E986B676-FC1A-490A-B64D-0ADCE1332932}"/>
              </a:ext>
            </a:extLst>
          </p:cNvPr>
          <p:cNvSpPr>
            <a:spLocks noGrp="1"/>
          </p:cNvSpPr>
          <p:nvPr>
            <p:ph sz="quarter" idx="4"/>
          </p:nvPr>
        </p:nvSpPr>
        <p:spPr/>
        <p:txBody>
          <a:bodyPr>
            <a:normAutofit fontScale="70000" lnSpcReduction="20000"/>
          </a:bodyPr>
          <a:lstStyle/>
          <a:p>
            <a:r>
              <a:rPr lang="en-US" dirty="0"/>
              <a:t>Differences:</a:t>
            </a:r>
          </a:p>
          <a:p>
            <a:pPr lvl="1"/>
            <a:r>
              <a:rPr lang="en-US" dirty="0"/>
              <a:t>learning and motor control</a:t>
            </a:r>
          </a:p>
          <a:p>
            <a:pPr lvl="1"/>
            <a:r>
              <a:rPr lang="en-US" dirty="0"/>
              <a:t>language acquisition</a:t>
            </a:r>
          </a:p>
          <a:p>
            <a:pPr lvl="1"/>
            <a:r>
              <a:rPr lang="en-US" dirty="0"/>
              <a:t>language use</a:t>
            </a:r>
          </a:p>
          <a:p>
            <a:r>
              <a:rPr lang="en-US" dirty="0"/>
              <a:t>It takes all kinds</a:t>
            </a:r>
          </a:p>
          <a:p>
            <a:pPr lvl="1"/>
            <a:r>
              <a:rPr lang="en-US" dirty="0"/>
              <a:t>No personality style is right, wrong, or better than any other style.</a:t>
            </a:r>
          </a:p>
          <a:p>
            <a:pPr lvl="1"/>
            <a:r>
              <a:rPr lang="en-US" dirty="0"/>
              <a:t>Introversion and extroversion simply indicate preferences for getting and</a:t>
            </a:r>
          </a:p>
          <a:p>
            <a:pPr lvl="1"/>
            <a:r>
              <a:rPr lang="en-US" dirty="0"/>
              <a:t>expending energy, but there’s room for variance.</a:t>
            </a:r>
          </a:p>
          <a:p>
            <a:pPr lvl="1"/>
            <a:r>
              <a:rPr lang="en-US" dirty="0"/>
              <a:t>People generally aren’t exclusively an introvert or an extrovert. Understanding your</a:t>
            </a:r>
          </a:p>
          <a:p>
            <a:pPr lvl="1"/>
            <a:r>
              <a:rPr lang="en-US" dirty="0"/>
              <a:t>nature can help you learn more about how you see and deal with the world.</a:t>
            </a:r>
          </a:p>
          <a:p>
            <a:endParaRPr lang="en-US" dirty="0"/>
          </a:p>
        </p:txBody>
      </p:sp>
    </p:spTree>
    <p:extLst>
      <p:ext uri="{BB962C8B-B14F-4D97-AF65-F5344CB8AC3E}">
        <p14:creationId xmlns:p14="http://schemas.microsoft.com/office/powerpoint/2010/main" val="2057697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6F01F-B06B-459D-9944-DE771183BF30}"/>
              </a:ext>
            </a:extLst>
          </p:cNvPr>
          <p:cNvSpPr>
            <a:spLocks noGrp="1"/>
          </p:cNvSpPr>
          <p:nvPr>
            <p:ph type="title"/>
          </p:nvPr>
        </p:nvSpPr>
        <p:spPr/>
        <p:txBody>
          <a:bodyPr/>
          <a:lstStyle/>
          <a:p>
            <a:r>
              <a:rPr lang="en-US" dirty="0"/>
              <a:t>Introvert vs Extraverts vs Ambiverts</a:t>
            </a:r>
            <a:br>
              <a:rPr lang="en-US" dirty="0"/>
            </a:br>
            <a:r>
              <a:rPr lang="en-US" dirty="0"/>
              <a:t>Strengths</a:t>
            </a:r>
          </a:p>
        </p:txBody>
      </p:sp>
      <p:graphicFrame>
        <p:nvGraphicFramePr>
          <p:cNvPr id="4" name="Table 4">
            <a:extLst>
              <a:ext uri="{FF2B5EF4-FFF2-40B4-BE49-F238E27FC236}">
                <a16:creationId xmlns:a16="http://schemas.microsoft.com/office/drawing/2014/main" id="{F5CA65FD-9B76-4306-A24F-46578A9E7B22}"/>
              </a:ext>
            </a:extLst>
          </p:cNvPr>
          <p:cNvGraphicFramePr>
            <a:graphicFrameLocks noGrp="1"/>
          </p:cNvGraphicFramePr>
          <p:nvPr>
            <p:ph idx="1"/>
            <p:extLst>
              <p:ext uri="{D42A27DB-BD31-4B8C-83A1-F6EECF244321}">
                <p14:modId xmlns:p14="http://schemas.microsoft.com/office/powerpoint/2010/main" val="318688250"/>
              </p:ext>
            </p:extLst>
          </p:nvPr>
        </p:nvGraphicFramePr>
        <p:xfrm>
          <a:off x="838200" y="1825625"/>
          <a:ext cx="10515600" cy="4211320"/>
        </p:xfrm>
        <a:graphic>
          <a:graphicData uri="http://schemas.openxmlformats.org/drawingml/2006/table">
            <a:tbl>
              <a:tblPr firstRow="1" bandRow="1">
                <a:tableStyleId>{5C22544A-7EE6-4342-B048-85BDC9FD1C3A}</a:tableStyleId>
              </a:tblPr>
              <a:tblGrid>
                <a:gridCol w="476250">
                  <a:extLst>
                    <a:ext uri="{9D8B030D-6E8A-4147-A177-3AD203B41FA5}">
                      <a16:colId xmlns:a16="http://schemas.microsoft.com/office/drawing/2014/main" val="1141429933"/>
                    </a:ext>
                  </a:extLst>
                </a:gridCol>
                <a:gridCol w="3019425">
                  <a:extLst>
                    <a:ext uri="{9D8B030D-6E8A-4147-A177-3AD203B41FA5}">
                      <a16:colId xmlns:a16="http://schemas.microsoft.com/office/drawing/2014/main" val="2429092063"/>
                    </a:ext>
                  </a:extLst>
                </a:gridCol>
                <a:gridCol w="3371850">
                  <a:extLst>
                    <a:ext uri="{9D8B030D-6E8A-4147-A177-3AD203B41FA5}">
                      <a16:colId xmlns:a16="http://schemas.microsoft.com/office/drawing/2014/main" val="4180728796"/>
                    </a:ext>
                  </a:extLst>
                </a:gridCol>
                <a:gridCol w="3648075">
                  <a:extLst>
                    <a:ext uri="{9D8B030D-6E8A-4147-A177-3AD203B41FA5}">
                      <a16:colId xmlns:a16="http://schemas.microsoft.com/office/drawing/2014/main" val="2308938267"/>
                    </a:ext>
                  </a:extLst>
                </a:gridCol>
              </a:tblGrid>
              <a:tr h="370840">
                <a:tc>
                  <a:txBody>
                    <a:bodyPr/>
                    <a:lstStyle/>
                    <a:p>
                      <a:r>
                        <a:rPr lang="en-US" dirty="0"/>
                        <a:t>#</a:t>
                      </a:r>
                    </a:p>
                  </a:txBody>
                  <a:tcPr/>
                </a:tc>
                <a:tc>
                  <a:txBody>
                    <a:bodyPr/>
                    <a:lstStyle/>
                    <a:p>
                      <a:r>
                        <a:rPr lang="en-US" dirty="0"/>
                        <a:t>Introverts</a:t>
                      </a:r>
                    </a:p>
                  </a:txBody>
                  <a:tcPr/>
                </a:tc>
                <a:tc>
                  <a:txBody>
                    <a:bodyPr/>
                    <a:lstStyle/>
                    <a:p>
                      <a:r>
                        <a:rPr lang="en-US" dirty="0"/>
                        <a:t>Extroverts</a:t>
                      </a:r>
                    </a:p>
                  </a:txBody>
                  <a:tcPr/>
                </a:tc>
                <a:tc>
                  <a:txBody>
                    <a:bodyPr/>
                    <a:lstStyle/>
                    <a:p>
                      <a:r>
                        <a:rPr lang="en-US" dirty="0"/>
                        <a:t>Ambiverts</a:t>
                      </a:r>
                    </a:p>
                  </a:txBody>
                  <a:tcPr/>
                </a:tc>
                <a:extLst>
                  <a:ext uri="{0D108BD9-81ED-4DB2-BD59-A6C34878D82A}">
                    <a16:rowId xmlns:a16="http://schemas.microsoft.com/office/drawing/2014/main" val="2733385983"/>
                  </a:ext>
                </a:extLst>
              </a:tr>
              <a:tr h="370840">
                <a:tc>
                  <a:txBody>
                    <a:bodyPr/>
                    <a:lstStyle/>
                    <a:p>
                      <a:endParaRPr lang="en-US" dirty="0"/>
                    </a:p>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51931914"/>
                  </a:ext>
                </a:extLst>
              </a:tr>
              <a:tr h="370840">
                <a:tc>
                  <a:txBody>
                    <a:bodyPr/>
                    <a:lstStyle/>
                    <a:p>
                      <a:endParaRPr lang="en-US" dirty="0"/>
                    </a:p>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27550531"/>
                  </a:ext>
                </a:extLst>
              </a:tr>
              <a:tr h="370840">
                <a:tc>
                  <a:txBody>
                    <a:bodyPr/>
                    <a:lstStyle/>
                    <a:p>
                      <a:endParaRPr lang="en-US" dirty="0"/>
                    </a:p>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620528809"/>
                  </a:ext>
                </a:extLst>
              </a:tr>
              <a:tr h="370840">
                <a:tc>
                  <a:txBody>
                    <a:bodyPr/>
                    <a:lstStyle/>
                    <a:p>
                      <a:endParaRPr lang="en-US" dirty="0"/>
                    </a:p>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007372714"/>
                  </a:ext>
                </a:extLst>
              </a:tr>
              <a:tr h="370840">
                <a:tc>
                  <a:txBody>
                    <a:bodyPr/>
                    <a:lstStyle/>
                    <a:p>
                      <a:endParaRPr lang="en-US" dirty="0"/>
                    </a:p>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374050084"/>
                  </a:ext>
                </a:extLst>
              </a:tr>
              <a:tr h="370840">
                <a:tc>
                  <a:txBody>
                    <a:bodyPr/>
                    <a:lstStyle/>
                    <a:p>
                      <a:endParaRPr lang="en-US" dirty="0"/>
                    </a:p>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056668991"/>
                  </a:ext>
                </a:extLst>
              </a:tr>
            </a:tbl>
          </a:graphicData>
        </a:graphic>
      </p:graphicFrame>
    </p:spTree>
    <p:extLst>
      <p:ext uri="{BB962C8B-B14F-4D97-AF65-F5344CB8AC3E}">
        <p14:creationId xmlns:p14="http://schemas.microsoft.com/office/powerpoint/2010/main" val="2084234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473</TotalTime>
  <Words>2082</Words>
  <Application>Microsoft Macintosh PowerPoint</Application>
  <PresentationFormat>Widescreen</PresentationFormat>
  <Paragraphs>257</Paragraphs>
  <Slides>31</Slides>
  <Notes>1</Notes>
  <HiddenSlides>1</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Calibri Light</vt:lpstr>
      <vt:lpstr>Office Theme</vt:lpstr>
      <vt:lpstr>CSE 170 Technical Teamwork</vt:lpstr>
      <vt:lpstr>Agenda</vt:lpstr>
      <vt:lpstr>Agenda</vt:lpstr>
      <vt:lpstr>Prepare 03 - Awareness</vt:lpstr>
      <vt:lpstr>Teach One Another 03 - Awareness</vt:lpstr>
      <vt:lpstr>Which are you?</vt:lpstr>
      <vt:lpstr>Extroverts, Introverts, and Everything in Between</vt:lpstr>
      <vt:lpstr>Extroverts, Introverts, and Everything in Between</vt:lpstr>
      <vt:lpstr>Introvert vs Extraverts vs Ambiverts Strengths</vt:lpstr>
      <vt:lpstr>PowerPoint Presentation</vt:lpstr>
      <vt:lpstr>Reading Review:  Why self-awareness is essential to workplace success  </vt:lpstr>
      <vt:lpstr>Reading Review:  Why self-awareness is essential to workplace success</vt:lpstr>
      <vt:lpstr>To Improve Your Team, First Work on Yourself  </vt:lpstr>
      <vt:lpstr>An Overview of the Myers-Briggs Type Indicator </vt:lpstr>
      <vt:lpstr>Take the quiz</vt:lpstr>
      <vt:lpstr>PowerPoint Presentation</vt:lpstr>
      <vt:lpstr>PowerPoint Presentation</vt:lpstr>
      <vt:lpstr>Teammates</vt:lpstr>
      <vt:lpstr>Video</vt:lpstr>
      <vt:lpstr>Scenario – Mr. Porter</vt:lpstr>
      <vt:lpstr>Next class period</vt:lpstr>
      <vt:lpstr>CSE 170 Technical Teamwork</vt:lpstr>
      <vt:lpstr>Agenda</vt:lpstr>
      <vt:lpstr>Self Worth</vt:lpstr>
      <vt:lpstr>Scenario – Mr. Kevin Porter</vt:lpstr>
      <vt:lpstr>Activity - Fox and Geese</vt:lpstr>
      <vt:lpstr>Activity - Fox and Geese</vt:lpstr>
      <vt:lpstr>Pattern 1</vt:lpstr>
      <vt:lpstr>Pattern 2</vt:lpstr>
      <vt:lpstr>Pattern 3</vt:lpstr>
      <vt:lpstr>Activity - Fox and Geese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170 Technical Teamwork</dc:title>
  <dc:creator>Clements, William</dc:creator>
  <cp:lastModifiedBy>Clements, William</cp:lastModifiedBy>
  <cp:revision>3</cp:revision>
  <dcterms:created xsi:type="dcterms:W3CDTF">2020-09-29T18:58:06Z</dcterms:created>
  <dcterms:modified xsi:type="dcterms:W3CDTF">2022-09-28T16:30:35Z</dcterms:modified>
</cp:coreProperties>
</file>

<file path=docProps/thumbnail.jpeg>
</file>